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58" r:id="rId5"/>
    <p:sldId id="259" r:id="rId6"/>
    <p:sldId id="271" r:id="rId7"/>
    <p:sldId id="269" r:id="rId8"/>
    <p:sldId id="270" r:id="rId9"/>
    <p:sldId id="275" r:id="rId10"/>
    <p:sldId id="276" r:id="rId11"/>
    <p:sldId id="262" r:id="rId12"/>
    <p:sldId id="274" r:id="rId13"/>
    <p:sldId id="268" r:id="rId14"/>
    <p:sldId id="272" r:id="rId15"/>
    <p:sldId id="273" r:id="rId16"/>
    <p:sldId id="264" r:id="rId17"/>
    <p:sldId id="260" r:id="rId18"/>
    <p:sldId id="2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AFCFA-A53D-4CCB-9A46-B7C2C1E7524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BC6EF6-B4EC-4337-A105-BF96A240E93C}">
      <dgm:prSet phldrT="[Text]"/>
      <dgm:spPr/>
      <dgm:t>
        <a:bodyPr/>
        <a:lstStyle/>
        <a:p>
          <a:r>
            <a:rPr lang="en-US" dirty="0" smtClean="0"/>
            <a:t>Scholarships</a:t>
          </a:r>
          <a:endParaRPr lang="en-US" dirty="0"/>
        </a:p>
      </dgm:t>
    </dgm:pt>
    <dgm:pt modelId="{B3AB8422-F93A-4E70-A1D5-06BE1AC1F0A0}" type="parTrans" cxnId="{01F378F2-F663-43C4-88E4-43E7E1F51319}">
      <dgm:prSet/>
      <dgm:spPr/>
      <dgm:t>
        <a:bodyPr/>
        <a:lstStyle/>
        <a:p>
          <a:endParaRPr lang="en-US"/>
        </a:p>
      </dgm:t>
    </dgm:pt>
    <dgm:pt modelId="{940C00CC-86E8-465E-9FA8-8BEBBC9A9242}" type="sibTrans" cxnId="{01F378F2-F663-43C4-88E4-43E7E1F51319}">
      <dgm:prSet/>
      <dgm:spPr/>
      <dgm:t>
        <a:bodyPr/>
        <a:lstStyle/>
        <a:p>
          <a:endParaRPr lang="en-US"/>
        </a:p>
      </dgm:t>
    </dgm:pt>
    <dgm:pt modelId="{651C373E-6027-4370-8EF9-1DDF6C2567CD}">
      <dgm:prSet phldrT="[Text]"/>
      <dgm:spPr/>
      <dgm:t>
        <a:bodyPr/>
        <a:lstStyle/>
        <a:p>
          <a:r>
            <a:rPr lang="en-US" dirty="0" smtClean="0"/>
            <a:t>Any Point</a:t>
          </a:r>
          <a:endParaRPr lang="en-US" dirty="0"/>
        </a:p>
      </dgm:t>
    </dgm:pt>
    <dgm:pt modelId="{FBA50F8A-2AF6-4978-A4CE-6686C87C28D2}" type="parTrans" cxnId="{B9EC9B7E-4F8A-40CB-88DC-4DD8132302B0}">
      <dgm:prSet/>
      <dgm:spPr/>
      <dgm:t>
        <a:bodyPr/>
        <a:lstStyle/>
        <a:p>
          <a:endParaRPr lang="en-US"/>
        </a:p>
      </dgm:t>
    </dgm:pt>
    <dgm:pt modelId="{CAE4B9CC-8C6D-4033-88E0-429EBF9029B8}" type="sibTrans" cxnId="{B9EC9B7E-4F8A-40CB-88DC-4DD8132302B0}">
      <dgm:prSet/>
      <dgm:spPr/>
      <dgm:t>
        <a:bodyPr/>
        <a:lstStyle/>
        <a:p>
          <a:endParaRPr lang="en-US"/>
        </a:p>
      </dgm:t>
    </dgm:pt>
    <dgm:pt modelId="{AC818D46-83FF-41CC-BB17-F6AA0E8BFC26}">
      <dgm:prSet phldrT="[Text]"/>
      <dgm:spPr/>
      <dgm:t>
        <a:bodyPr/>
        <a:lstStyle/>
        <a:p>
          <a:r>
            <a:rPr lang="en-US" dirty="0" smtClean="0"/>
            <a:t>Watch Due Dates</a:t>
          </a:r>
          <a:endParaRPr lang="en-US" dirty="0"/>
        </a:p>
      </dgm:t>
    </dgm:pt>
    <dgm:pt modelId="{C0CF76E1-8DB2-417C-A12F-0FCCFB6823F5}" type="parTrans" cxnId="{5F1F504D-4590-496F-A68F-E4575388A205}">
      <dgm:prSet/>
      <dgm:spPr/>
      <dgm:t>
        <a:bodyPr/>
        <a:lstStyle/>
        <a:p>
          <a:endParaRPr lang="en-US"/>
        </a:p>
      </dgm:t>
    </dgm:pt>
    <dgm:pt modelId="{CA0E2AB0-E4F3-4933-9A2E-EDCB8D70B08A}" type="sibTrans" cxnId="{5F1F504D-4590-496F-A68F-E4575388A205}">
      <dgm:prSet/>
      <dgm:spPr/>
      <dgm:t>
        <a:bodyPr/>
        <a:lstStyle/>
        <a:p>
          <a:endParaRPr lang="en-US"/>
        </a:p>
      </dgm:t>
    </dgm:pt>
    <dgm:pt modelId="{CB23F8DC-BD27-4BCF-958A-41BD22787636}">
      <dgm:prSet phldrT="[Text]"/>
      <dgm:spPr/>
      <dgm:t>
        <a:bodyPr/>
        <a:lstStyle/>
        <a:p>
          <a:r>
            <a:rPr lang="en-US" dirty="0" smtClean="0"/>
            <a:t>Grants, Work Study, Loans (FAFSA)</a:t>
          </a:r>
          <a:endParaRPr lang="en-US" dirty="0"/>
        </a:p>
      </dgm:t>
    </dgm:pt>
    <dgm:pt modelId="{8395284D-3EBE-445E-BEB1-5FA1923FED14}" type="parTrans" cxnId="{C95F0855-DEC0-47E4-A3EB-82479A4E6DC8}">
      <dgm:prSet/>
      <dgm:spPr/>
      <dgm:t>
        <a:bodyPr/>
        <a:lstStyle/>
        <a:p>
          <a:endParaRPr lang="en-US"/>
        </a:p>
      </dgm:t>
    </dgm:pt>
    <dgm:pt modelId="{CCB6DB3C-EAF7-4E45-BDBD-682F9C2A48A9}" type="sibTrans" cxnId="{C95F0855-DEC0-47E4-A3EB-82479A4E6DC8}">
      <dgm:prSet/>
      <dgm:spPr/>
      <dgm:t>
        <a:bodyPr/>
        <a:lstStyle/>
        <a:p>
          <a:endParaRPr lang="en-US"/>
        </a:p>
      </dgm:t>
    </dgm:pt>
    <dgm:pt modelId="{91C519EB-B8E1-4474-9B58-C56084CB4A2A}">
      <dgm:prSet phldrT="[Text]"/>
      <dgm:spPr/>
      <dgm:t>
        <a:bodyPr/>
        <a:lstStyle/>
        <a:p>
          <a:r>
            <a:rPr lang="en-US" dirty="0" smtClean="0"/>
            <a:t>Opens in October Fall Prior to attending</a:t>
          </a:r>
          <a:endParaRPr lang="en-US" dirty="0"/>
        </a:p>
      </dgm:t>
    </dgm:pt>
    <dgm:pt modelId="{D46981EB-8FD4-4EB7-8FCB-74F589D950E4}" type="parTrans" cxnId="{87F52410-AA2F-42E2-83DE-E2ADDB4AA6B0}">
      <dgm:prSet/>
      <dgm:spPr/>
      <dgm:t>
        <a:bodyPr/>
        <a:lstStyle/>
        <a:p>
          <a:endParaRPr lang="en-US"/>
        </a:p>
      </dgm:t>
    </dgm:pt>
    <dgm:pt modelId="{C6395416-B1DB-4C60-968E-2C2A51E2E55D}" type="sibTrans" cxnId="{87F52410-AA2F-42E2-83DE-E2ADDB4AA6B0}">
      <dgm:prSet/>
      <dgm:spPr/>
      <dgm:t>
        <a:bodyPr/>
        <a:lstStyle/>
        <a:p>
          <a:endParaRPr lang="en-US"/>
        </a:p>
      </dgm:t>
    </dgm:pt>
    <dgm:pt modelId="{F4A3730C-4249-47BB-9252-CA97323F8161}">
      <dgm:prSet phldrT="[Text]"/>
      <dgm:spPr/>
      <dgm:t>
        <a:bodyPr/>
        <a:lstStyle/>
        <a:p>
          <a:r>
            <a:rPr lang="en-US" dirty="0" smtClean="0"/>
            <a:t>One Year Prior</a:t>
          </a:r>
        </a:p>
        <a:p>
          <a:r>
            <a:rPr lang="en-US" i="1" dirty="0" smtClean="0"/>
            <a:t>Pay Attention to the Priority Deadline Per College</a:t>
          </a:r>
          <a:endParaRPr lang="en-US" i="1" dirty="0"/>
        </a:p>
      </dgm:t>
    </dgm:pt>
    <dgm:pt modelId="{453B4747-1403-4999-9FFF-3BBF28E92059}" type="parTrans" cxnId="{AAA278DE-04C0-4E46-9BC0-91A4EEA1756E}">
      <dgm:prSet/>
      <dgm:spPr/>
      <dgm:t>
        <a:bodyPr/>
        <a:lstStyle/>
        <a:p>
          <a:endParaRPr lang="en-US"/>
        </a:p>
      </dgm:t>
    </dgm:pt>
    <dgm:pt modelId="{0F3BE0AF-ECC4-411E-976B-7F03E99E6AB2}" type="sibTrans" cxnId="{AAA278DE-04C0-4E46-9BC0-91A4EEA1756E}">
      <dgm:prSet/>
      <dgm:spPr/>
      <dgm:t>
        <a:bodyPr/>
        <a:lstStyle/>
        <a:p>
          <a:endParaRPr lang="en-US"/>
        </a:p>
      </dgm:t>
    </dgm:pt>
    <dgm:pt modelId="{95141937-6277-496C-9127-55D291B8183F}" type="pres">
      <dgm:prSet presAssocID="{E66AFCFA-A53D-4CCB-9A46-B7C2C1E75245}" presName="theList" presStyleCnt="0">
        <dgm:presLayoutVars>
          <dgm:dir/>
          <dgm:animLvl val="lvl"/>
          <dgm:resizeHandles val="exact"/>
        </dgm:presLayoutVars>
      </dgm:prSet>
      <dgm:spPr/>
    </dgm:pt>
    <dgm:pt modelId="{0E7A70FB-9651-4F08-8CC5-695413D6B0F7}" type="pres">
      <dgm:prSet presAssocID="{32BC6EF6-B4EC-4337-A105-BF96A240E93C}" presName="compNode" presStyleCnt="0"/>
      <dgm:spPr/>
    </dgm:pt>
    <dgm:pt modelId="{1174CCDA-1673-42D6-871F-AADE262C323D}" type="pres">
      <dgm:prSet presAssocID="{32BC6EF6-B4EC-4337-A105-BF96A240E93C}" presName="aNode" presStyleLbl="bgShp" presStyleIdx="0" presStyleCnt="2"/>
      <dgm:spPr/>
    </dgm:pt>
    <dgm:pt modelId="{D8F0487E-EEC3-46BE-802D-C0B208BBFB04}" type="pres">
      <dgm:prSet presAssocID="{32BC6EF6-B4EC-4337-A105-BF96A240E93C}" presName="textNode" presStyleLbl="bgShp" presStyleIdx="0" presStyleCnt="2"/>
      <dgm:spPr/>
    </dgm:pt>
    <dgm:pt modelId="{9D97261E-AD3E-4FE5-9333-FECB38F5531D}" type="pres">
      <dgm:prSet presAssocID="{32BC6EF6-B4EC-4337-A105-BF96A240E93C}" presName="compChildNode" presStyleCnt="0"/>
      <dgm:spPr/>
    </dgm:pt>
    <dgm:pt modelId="{744FF5EB-0652-40EB-8983-77E6D9C340A6}" type="pres">
      <dgm:prSet presAssocID="{32BC6EF6-B4EC-4337-A105-BF96A240E93C}" presName="theInnerList" presStyleCnt="0"/>
      <dgm:spPr/>
    </dgm:pt>
    <dgm:pt modelId="{7E4D5581-9450-42C6-AE20-EA77A18CA5A0}" type="pres">
      <dgm:prSet presAssocID="{651C373E-6027-4370-8EF9-1DDF6C2567CD}" presName="childNode" presStyleLbl="node1" presStyleIdx="0" presStyleCnt="4">
        <dgm:presLayoutVars>
          <dgm:bulletEnabled val="1"/>
        </dgm:presLayoutVars>
      </dgm:prSet>
      <dgm:spPr/>
    </dgm:pt>
    <dgm:pt modelId="{09CB032C-2396-4BDD-8299-5036828CE1FF}" type="pres">
      <dgm:prSet presAssocID="{651C373E-6027-4370-8EF9-1DDF6C2567CD}" presName="aSpace2" presStyleCnt="0"/>
      <dgm:spPr/>
    </dgm:pt>
    <dgm:pt modelId="{DAED5703-309A-4644-9B78-1877F3CC760D}" type="pres">
      <dgm:prSet presAssocID="{AC818D46-83FF-41CC-BB17-F6AA0E8BFC26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6AC36-BF7E-4B94-BE9F-EB7930CB101B}" type="pres">
      <dgm:prSet presAssocID="{32BC6EF6-B4EC-4337-A105-BF96A240E93C}" presName="aSpace" presStyleCnt="0"/>
      <dgm:spPr/>
    </dgm:pt>
    <dgm:pt modelId="{64C0EA91-70D7-4E53-94E6-62C2878248A0}" type="pres">
      <dgm:prSet presAssocID="{CB23F8DC-BD27-4BCF-958A-41BD22787636}" presName="compNode" presStyleCnt="0"/>
      <dgm:spPr/>
    </dgm:pt>
    <dgm:pt modelId="{7709B517-9F5F-459C-8EB7-0B6ABE7B8C3B}" type="pres">
      <dgm:prSet presAssocID="{CB23F8DC-BD27-4BCF-958A-41BD22787636}" presName="aNode" presStyleLbl="bgShp" presStyleIdx="1" presStyleCnt="2"/>
      <dgm:spPr/>
    </dgm:pt>
    <dgm:pt modelId="{CA93F9D6-66B9-47A5-B39D-FDFC0232127B}" type="pres">
      <dgm:prSet presAssocID="{CB23F8DC-BD27-4BCF-958A-41BD22787636}" presName="textNode" presStyleLbl="bgShp" presStyleIdx="1" presStyleCnt="2"/>
      <dgm:spPr/>
    </dgm:pt>
    <dgm:pt modelId="{7BCA46FF-712C-4DB1-AEEE-244D0F0F5C1E}" type="pres">
      <dgm:prSet presAssocID="{CB23F8DC-BD27-4BCF-958A-41BD22787636}" presName="compChildNode" presStyleCnt="0"/>
      <dgm:spPr/>
    </dgm:pt>
    <dgm:pt modelId="{AAEF5D49-352B-4CB8-9546-A195627FC125}" type="pres">
      <dgm:prSet presAssocID="{CB23F8DC-BD27-4BCF-958A-41BD22787636}" presName="theInnerList" presStyleCnt="0"/>
      <dgm:spPr/>
    </dgm:pt>
    <dgm:pt modelId="{2BB9F9B0-8989-41C5-BA86-DC3B0FE94CF3}" type="pres">
      <dgm:prSet presAssocID="{91C519EB-B8E1-4474-9B58-C56084CB4A2A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633A97-EC2E-4968-B32B-8D12597E7C89}" type="pres">
      <dgm:prSet presAssocID="{91C519EB-B8E1-4474-9B58-C56084CB4A2A}" presName="aSpace2" presStyleCnt="0"/>
      <dgm:spPr/>
    </dgm:pt>
    <dgm:pt modelId="{ED4900B2-C018-45F6-85BA-4E8239005FAB}" type="pres">
      <dgm:prSet presAssocID="{F4A3730C-4249-47BB-9252-CA97323F8161}" presName="childNode" presStyleLbl="node1" presStyleIdx="3" presStyleCnt="4" custLinFactNeighborX="-2939" custLinFactNeighborY="-204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5694D4-3D3A-4D5E-AE93-5D36AB7342E4}" type="presOf" srcId="{651C373E-6027-4370-8EF9-1DDF6C2567CD}" destId="{7E4D5581-9450-42C6-AE20-EA77A18CA5A0}" srcOrd="0" destOrd="0" presId="urn:microsoft.com/office/officeart/2005/8/layout/lProcess2"/>
    <dgm:cxn modelId="{01F378F2-F663-43C4-88E4-43E7E1F51319}" srcId="{E66AFCFA-A53D-4CCB-9A46-B7C2C1E75245}" destId="{32BC6EF6-B4EC-4337-A105-BF96A240E93C}" srcOrd="0" destOrd="0" parTransId="{B3AB8422-F93A-4E70-A1D5-06BE1AC1F0A0}" sibTransId="{940C00CC-86E8-465E-9FA8-8BEBBC9A9242}"/>
    <dgm:cxn modelId="{C95F0855-DEC0-47E4-A3EB-82479A4E6DC8}" srcId="{E66AFCFA-A53D-4CCB-9A46-B7C2C1E75245}" destId="{CB23F8DC-BD27-4BCF-958A-41BD22787636}" srcOrd="1" destOrd="0" parTransId="{8395284D-3EBE-445E-BEB1-5FA1923FED14}" sibTransId="{CCB6DB3C-EAF7-4E45-BDBD-682F9C2A48A9}"/>
    <dgm:cxn modelId="{BF748CFB-2928-4612-BDB6-360716F308B2}" type="presOf" srcId="{91C519EB-B8E1-4474-9B58-C56084CB4A2A}" destId="{2BB9F9B0-8989-41C5-BA86-DC3B0FE94CF3}" srcOrd="0" destOrd="0" presId="urn:microsoft.com/office/officeart/2005/8/layout/lProcess2"/>
    <dgm:cxn modelId="{3E5D10D7-FB1D-473E-BABC-99A0F1AC77F3}" type="presOf" srcId="{32BC6EF6-B4EC-4337-A105-BF96A240E93C}" destId="{D8F0487E-EEC3-46BE-802D-C0B208BBFB04}" srcOrd="1" destOrd="0" presId="urn:microsoft.com/office/officeart/2005/8/layout/lProcess2"/>
    <dgm:cxn modelId="{1C814AE0-C577-448B-A5E9-0078E3995F23}" type="presOf" srcId="{E66AFCFA-A53D-4CCB-9A46-B7C2C1E75245}" destId="{95141937-6277-496C-9127-55D291B8183F}" srcOrd="0" destOrd="0" presId="urn:microsoft.com/office/officeart/2005/8/layout/lProcess2"/>
    <dgm:cxn modelId="{5F1F504D-4590-496F-A68F-E4575388A205}" srcId="{32BC6EF6-B4EC-4337-A105-BF96A240E93C}" destId="{AC818D46-83FF-41CC-BB17-F6AA0E8BFC26}" srcOrd="1" destOrd="0" parTransId="{C0CF76E1-8DB2-417C-A12F-0FCCFB6823F5}" sibTransId="{CA0E2AB0-E4F3-4933-9A2E-EDCB8D70B08A}"/>
    <dgm:cxn modelId="{C083540E-66E2-4124-98F2-08A835EBB6B4}" type="presOf" srcId="{32BC6EF6-B4EC-4337-A105-BF96A240E93C}" destId="{1174CCDA-1673-42D6-871F-AADE262C323D}" srcOrd="0" destOrd="0" presId="urn:microsoft.com/office/officeart/2005/8/layout/lProcess2"/>
    <dgm:cxn modelId="{AAA278DE-04C0-4E46-9BC0-91A4EEA1756E}" srcId="{CB23F8DC-BD27-4BCF-958A-41BD22787636}" destId="{F4A3730C-4249-47BB-9252-CA97323F8161}" srcOrd="1" destOrd="0" parTransId="{453B4747-1403-4999-9FFF-3BBF28E92059}" sibTransId="{0F3BE0AF-ECC4-411E-976B-7F03E99E6AB2}"/>
    <dgm:cxn modelId="{87F52410-AA2F-42E2-83DE-E2ADDB4AA6B0}" srcId="{CB23F8DC-BD27-4BCF-958A-41BD22787636}" destId="{91C519EB-B8E1-4474-9B58-C56084CB4A2A}" srcOrd="0" destOrd="0" parTransId="{D46981EB-8FD4-4EB7-8FCB-74F589D950E4}" sibTransId="{C6395416-B1DB-4C60-968E-2C2A51E2E55D}"/>
    <dgm:cxn modelId="{F41FAB24-73A8-477A-B2DE-A81AE7E9E8B8}" type="presOf" srcId="{CB23F8DC-BD27-4BCF-958A-41BD22787636}" destId="{7709B517-9F5F-459C-8EB7-0B6ABE7B8C3B}" srcOrd="0" destOrd="0" presId="urn:microsoft.com/office/officeart/2005/8/layout/lProcess2"/>
    <dgm:cxn modelId="{B9EC9B7E-4F8A-40CB-88DC-4DD8132302B0}" srcId="{32BC6EF6-B4EC-4337-A105-BF96A240E93C}" destId="{651C373E-6027-4370-8EF9-1DDF6C2567CD}" srcOrd="0" destOrd="0" parTransId="{FBA50F8A-2AF6-4978-A4CE-6686C87C28D2}" sibTransId="{CAE4B9CC-8C6D-4033-88E0-429EBF9029B8}"/>
    <dgm:cxn modelId="{DF4E374D-E5C5-4854-BA0F-82590C29498A}" type="presOf" srcId="{F4A3730C-4249-47BB-9252-CA97323F8161}" destId="{ED4900B2-C018-45F6-85BA-4E8239005FAB}" srcOrd="0" destOrd="0" presId="urn:microsoft.com/office/officeart/2005/8/layout/lProcess2"/>
    <dgm:cxn modelId="{7B83A2C4-6C6A-40B4-9F21-13526F63502B}" type="presOf" srcId="{AC818D46-83FF-41CC-BB17-F6AA0E8BFC26}" destId="{DAED5703-309A-4644-9B78-1877F3CC760D}" srcOrd="0" destOrd="0" presId="urn:microsoft.com/office/officeart/2005/8/layout/lProcess2"/>
    <dgm:cxn modelId="{DA603B95-5E17-4577-84F1-4AC996CDC6FE}" type="presOf" srcId="{CB23F8DC-BD27-4BCF-958A-41BD22787636}" destId="{CA93F9D6-66B9-47A5-B39D-FDFC0232127B}" srcOrd="1" destOrd="0" presId="urn:microsoft.com/office/officeart/2005/8/layout/lProcess2"/>
    <dgm:cxn modelId="{355736F6-660E-4AE3-A95F-E40594123971}" type="presParOf" srcId="{95141937-6277-496C-9127-55D291B8183F}" destId="{0E7A70FB-9651-4F08-8CC5-695413D6B0F7}" srcOrd="0" destOrd="0" presId="urn:microsoft.com/office/officeart/2005/8/layout/lProcess2"/>
    <dgm:cxn modelId="{B500C27B-1614-4473-A6F4-0EA8D4DD857B}" type="presParOf" srcId="{0E7A70FB-9651-4F08-8CC5-695413D6B0F7}" destId="{1174CCDA-1673-42D6-871F-AADE262C323D}" srcOrd="0" destOrd="0" presId="urn:microsoft.com/office/officeart/2005/8/layout/lProcess2"/>
    <dgm:cxn modelId="{58BDB9C1-CAE1-480D-A35C-06C78DD8F872}" type="presParOf" srcId="{0E7A70FB-9651-4F08-8CC5-695413D6B0F7}" destId="{D8F0487E-EEC3-46BE-802D-C0B208BBFB04}" srcOrd="1" destOrd="0" presId="urn:microsoft.com/office/officeart/2005/8/layout/lProcess2"/>
    <dgm:cxn modelId="{46CD5050-CD71-4DE6-BBB9-E6B55A156AB9}" type="presParOf" srcId="{0E7A70FB-9651-4F08-8CC5-695413D6B0F7}" destId="{9D97261E-AD3E-4FE5-9333-FECB38F5531D}" srcOrd="2" destOrd="0" presId="urn:microsoft.com/office/officeart/2005/8/layout/lProcess2"/>
    <dgm:cxn modelId="{582FBA11-DF3D-4358-B9F1-77DA93DEB84B}" type="presParOf" srcId="{9D97261E-AD3E-4FE5-9333-FECB38F5531D}" destId="{744FF5EB-0652-40EB-8983-77E6D9C340A6}" srcOrd="0" destOrd="0" presId="urn:microsoft.com/office/officeart/2005/8/layout/lProcess2"/>
    <dgm:cxn modelId="{F8350C7C-A12C-456A-9771-FB8AF54781A0}" type="presParOf" srcId="{744FF5EB-0652-40EB-8983-77E6D9C340A6}" destId="{7E4D5581-9450-42C6-AE20-EA77A18CA5A0}" srcOrd="0" destOrd="0" presId="urn:microsoft.com/office/officeart/2005/8/layout/lProcess2"/>
    <dgm:cxn modelId="{8C88D484-8072-4A17-A900-97AE879328CE}" type="presParOf" srcId="{744FF5EB-0652-40EB-8983-77E6D9C340A6}" destId="{09CB032C-2396-4BDD-8299-5036828CE1FF}" srcOrd="1" destOrd="0" presId="urn:microsoft.com/office/officeart/2005/8/layout/lProcess2"/>
    <dgm:cxn modelId="{8429C593-D3EA-4721-A7A7-F91A7E4486B3}" type="presParOf" srcId="{744FF5EB-0652-40EB-8983-77E6D9C340A6}" destId="{DAED5703-309A-4644-9B78-1877F3CC760D}" srcOrd="2" destOrd="0" presId="urn:microsoft.com/office/officeart/2005/8/layout/lProcess2"/>
    <dgm:cxn modelId="{880ED09A-D64C-4E05-B0B0-6F073CC29CEC}" type="presParOf" srcId="{95141937-6277-496C-9127-55D291B8183F}" destId="{F476AC36-BF7E-4B94-BE9F-EB7930CB101B}" srcOrd="1" destOrd="0" presId="urn:microsoft.com/office/officeart/2005/8/layout/lProcess2"/>
    <dgm:cxn modelId="{AC919F51-B5C6-4578-8A9B-44D03C04F03F}" type="presParOf" srcId="{95141937-6277-496C-9127-55D291B8183F}" destId="{64C0EA91-70D7-4E53-94E6-62C2878248A0}" srcOrd="2" destOrd="0" presId="urn:microsoft.com/office/officeart/2005/8/layout/lProcess2"/>
    <dgm:cxn modelId="{2C04EF3F-62B1-4CC5-881A-72AEB302AC57}" type="presParOf" srcId="{64C0EA91-70D7-4E53-94E6-62C2878248A0}" destId="{7709B517-9F5F-459C-8EB7-0B6ABE7B8C3B}" srcOrd="0" destOrd="0" presId="urn:microsoft.com/office/officeart/2005/8/layout/lProcess2"/>
    <dgm:cxn modelId="{FC8252BF-6A01-4A58-9609-C1BB6141F080}" type="presParOf" srcId="{64C0EA91-70D7-4E53-94E6-62C2878248A0}" destId="{CA93F9D6-66B9-47A5-B39D-FDFC0232127B}" srcOrd="1" destOrd="0" presId="urn:microsoft.com/office/officeart/2005/8/layout/lProcess2"/>
    <dgm:cxn modelId="{26FDEA57-55FD-4CAB-8C46-1E50D912AEED}" type="presParOf" srcId="{64C0EA91-70D7-4E53-94E6-62C2878248A0}" destId="{7BCA46FF-712C-4DB1-AEEE-244D0F0F5C1E}" srcOrd="2" destOrd="0" presId="urn:microsoft.com/office/officeart/2005/8/layout/lProcess2"/>
    <dgm:cxn modelId="{9D907C92-3A56-4A7C-BEE4-737F30C459ED}" type="presParOf" srcId="{7BCA46FF-712C-4DB1-AEEE-244D0F0F5C1E}" destId="{AAEF5D49-352B-4CB8-9546-A195627FC125}" srcOrd="0" destOrd="0" presId="urn:microsoft.com/office/officeart/2005/8/layout/lProcess2"/>
    <dgm:cxn modelId="{89FF19B5-7070-48D5-AC62-438A1F4AE149}" type="presParOf" srcId="{AAEF5D49-352B-4CB8-9546-A195627FC125}" destId="{2BB9F9B0-8989-41C5-BA86-DC3B0FE94CF3}" srcOrd="0" destOrd="0" presId="urn:microsoft.com/office/officeart/2005/8/layout/lProcess2"/>
    <dgm:cxn modelId="{808D2928-8682-47C6-B413-BB82ABBCA2B0}" type="presParOf" srcId="{AAEF5D49-352B-4CB8-9546-A195627FC125}" destId="{75633A97-EC2E-4968-B32B-8D12597E7C89}" srcOrd="1" destOrd="0" presId="urn:microsoft.com/office/officeart/2005/8/layout/lProcess2"/>
    <dgm:cxn modelId="{4107CD0F-932E-4F9D-AADE-92D10782092F}" type="presParOf" srcId="{AAEF5D49-352B-4CB8-9546-A195627FC125}" destId="{ED4900B2-C018-45F6-85BA-4E8239005FA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0887A5-B1C8-4158-AAFC-3E31A5D1943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A74F19-1097-4241-BFA1-4EE36777AC22}">
      <dgm:prSet phldrT="[Text]"/>
      <dgm:spPr/>
      <dgm:t>
        <a:bodyPr/>
        <a:lstStyle/>
        <a:p>
          <a:r>
            <a:rPr lang="en-US" dirty="0" smtClean="0"/>
            <a:t>School Counselor</a:t>
          </a:r>
          <a:endParaRPr lang="en-US" dirty="0"/>
        </a:p>
      </dgm:t>
    </dgm:pt>
    <dgm:pt modelId="{DF735833-C971-4403-9D3E-CD052A7C4B6C}" type="parTrans" cxnId="{777C3E74-B86C-42E8-B8A2-9ACE3D74AABB}">
      <dgm:prSet/>
      <dgm:spPr/>
      <dgm:t>
        <a:bodyPr/>
        <a:lstStyle/>
        <a:p>
          <a:endParaRPr lang="en-US"/>
        </a:p>
      </dgm:t>
    </dgm:pt>
    <dgm:pt modelId="{730EFAA5-9BB4-40DD-9DB9-1D7CB60E9699}" type="sibTrans" cxnId="{777C3E74-B86C-42E8-B8A2-9ACE3D74AABB}">
      <dgm:prSet/>
      <dgm:spPr/>
      <dgm:t>
        <a:bodyPr/>
        <a:lstStyle/>
        <a:p>
          <a:endParaRPr lang="en-US"/>
        </a:p>
      </dgm:t>
    </dgm:pt>
    <dgm:pt modelId="{AA5AA7E1-1EAE-4BE2-BBA9-18658BCCB5B0}">
      <dgm:prSet phldrT="[Text]"/>
      <dgm:spPr/>
      <dgm:t>
        <a:bodyPr/>
        <a:lstStyle/>
        <a:p>
          <a:r>
            <a:rPr lang="en-US" b="1" dirty="0" smtClean="0"/>
            <a:t>-Talk to your School counselors </a:t>
          </a:r>
        </a:p>
        <a:p>
          <a:r>
            <a:rPr lang="en-US" b="1" dirty="0" smtClean="0"/>
            <a:t>-Mini assemblies throughout the year.</a:t>
          </a:r>
          <a:endParaRPr lang="en-US" b="1" dirty="0" smtClean="0"/>
        </a:p>
      </dgm:t>
    </dgm:pt>
    <dgm:pt modelId="{F3738213-5982-4848-9482-D9DF7C22CB71}" type="parTrans" cxnId="{BB14B215-761E-4436-8BBB-EE0C4343CBC6}">
      <dgm:prSet/>
      <dgm:spPr/>
      <dgm:t>
        <a:bodyPr/>
        <a:lstStyle/>
        <a:p>
          <a:endParaRPr lang="en-US"/>
        </a:p>
      </dgm:t>
    </dgm:pt>
    <dgm:pt modelId="{4F7C0D37-14AE-4835-B536-2E0274AABB54}" type="sibTrans" cxnId="{BB14B215-761E-4436-8BBB-EE0C4343CBC6}">
      <dgm:prSet/>
      <dgm:spPr/>
      <dgm:t>
        <a:bodyPr/>
        <a:lstStyle/>
        <a:p>
          <a:endParaRPr lang="en-US"/>
        </a:p>
      </dgm:t>
    </dgm:pt>
    <dgm:pt modelId="{5F15771E-9DDD-46CD-9B80-8D33B430DE4C}">
      <dgm:prSet phldrT="[Text]"/>
      <dgm:spPr/>
      <dgm:t>
        <a:bodyPr/>
        <a:lstStyle/>
        <a:p>
          <a:r>
            <a:rPr lang="en-US" dirty="0" smtClean="0"/>
            <a:t>Education Quest</a:t>
          </a:r>
          <a:endParaRPr lang="en-US" dirty="0"/>
        </a:p>
      </dgm:t>
    </dgm:pt>
    <dgm:pt modelId="{9C602AA0-E57A-438B-BB0D-DCE734ADC1B4}" type="parTrans" cxnId="{BDD3E782-7D16-4480-88B7-DF7EE472A1A1}">
      <dgm:prSet/>
      <dgm:spPr/>
      <dgm:t>
        <a:bodyPr/>
        <a:lstStyle/>
        <a:p>
          <a:endParaRPr lang="en-US"/>
        </a:p>
      </dgm:t>
    </dgm:pt>
    <dgm:pt modelId="{186EB499-43F3-4A70-B39E-AEF0BE065701}" type="sibTrans" cxnId="{BDD3E782-7D16-4480-88B7-DF7EE472A1A1}">
      <dgm:prSet/>
      <dgm:spPr/>
      <dgm:t>
        <a:bodyPr/>
        <a:lstStyle/>
        <a:p>
          <a:endParaRPr lang="en-US"/>
        </a:p>
      </dgm:t>
    </dgm:pt>
    <dgm:pt modelId="{1DCCC342-C9AF-4B83-9178-5E22B4B5D21B}">
      <dgm:prSet phldrT="[Text]"/>
      <dgm:spPr/>
      <dgm:t>
        <a:bodyPr/>
        <a:lstStyle/>
        <a:p>
          <a:r>
            <a:rPr lang="en-US" b="1" dirty="0" smtClean="0"/>
            <a:t>-Invited into schools for a Financial Aid Meeting</a:t>
          </a:r>
        </a:p>
        <a:p>
          <a:endParaRPr lang="en-US" b="1" dirty="0" smtClean="0"/>
        </a:p>
        <a:p>
          <a:r>
            <a:rPr lang="en-US" b="1" dirty="0" smtClean="0"/>
            <a:t>-Parents can contact Andrew Hunzeker directly</a:t>
          </a:r>
        </a:p>
        <a:p>
          <a:endParaRPr lang="en-US" dirty="0"/>
        </a:p>
      </dgm:t>
    </dgm:pt>
    <dgm:pt modelId="{E2909A11-9DB3-48B7-B9DE-8452D011C664}" type="parTrans" cxnId="{DBD82FD2-45B5-4C39-B5D5-F1A96AAB41BA}">
      <dgm:prSet/>
      <dgm:spPr/>
      <dgm:t>
        <a:bodyPr/>
        <a:lstStyle/>
        <a:p>
          <a:endParaRPr lang="en-US"/>
        </a:p>
      </dgm:t>
    </dgm:pt>
    <dgm:pt modelId="{F8A6224D-052E-4258-9A78-9AB84D43B65B}" type="sibTrans" cxnId="{DBD82FD2-45B5-4C39-B5D5-F1A96AAB41BA}">
      <dgm:prSet/>
      <dgm:spPr/>
      <dgm:t>
        <a:bodyPr/>
        <a:lstStyle/>
        <a:p>
          <a:endParaRPr lang="en-US"/>
        </a:p>
      </dgm:t>
    </dgm:pt>
    <dgm:pt modelId="{069974E6-B96B-4A9D-B5AF-337221EC03F4}">
      <dgm:prSet phldrT="[Text]"/>
      <dgm:spPr/>
      <dgm:t>
        <a:bodyPr/>
        <a:lstStyle/>
        <a:p>
          <a:r>
            <a:rPr lang="en-US" dirty="0" smtClean="0"/>
            <a:t>Colleges</a:t>
          </a:r>
          <a:endParaRPr lang="en-US" dirty="0"/>
        </a:p>
      </dgm:t>
    </dgm:pt>
    <dgm:pt modelId="{D0CCB9F2-8FA4-401F-A9D1-0E071664B894}" type="parTrans" cxnId="{C716F7E2-1EBC-4ACB-A79D-29DE5C3948B1}">
      <dgm:prSet/>
      <dgm:spPr/>
      <dgm:t>
        <a:bodyPr/>
        <a:lstStyle/>
        <a:p>
          <a:endParaRPr lang="en-US"/>
        </a:p>
      </dgm:t>
    </dgm:pt>
    <dgm:pt modelId="{AE9FC254-E709-4C6F-88B9-FCD777434922}" type="sibTrans" cxnId="{C716F7E2-1EBC-4ACB-A79D-29DE5C3948B1}">
      <dgm:prSet/>
      <dgm:spPr/>
      <dgm:t>
        <a:bodyPr/>
        <a:lstStyle/>
        <a:p>
          <a:endParaRPr lang="en-US"/>
        </a:p>
      </dgm:t>
    </dgm:pt>
    <dgm:pt modelId="{C8340ABA-E183-4ACB-AFE5-5489D3FAC7E5}">
      <dgm:prSet phldrT="[Text]"/>
      <dgm:spPr/>
      <dgm:t>
        <a:bodyPr/>
        <a:lstStyle/>
        <a:p>
          <a:r>
            <a:rPr lang="en-US" b="1" dirty="0" smtClean="0"/>
            <a:t>-Check on scholarships at colleges, some colleges have one application for ALL scholarships</a:t>
          </a:r>
        </a:p>
        <a:p>
          <a:endParaRPr lang="en-US" b="1" dirty="0" smtClean="0"/>
        </a:p>
        <a:p>
          <a:r>
            <a:rPr lang="en-US" b="1" dirty="0" smtClean="0"/>
            <a:t>-Include the colleges on the FAFSA report so that information can be sent	</a:t>
          </a:r>
        </a:p>
      </dgm:t>
    </dgm:pt>
    <dgm:pt modelId="{EE15CB48-39E3-43C6-8114-B601F2453E52}" type="parTrans" cxnId="{0C39FA6D-5705-4233-92A9-C2CE4855C7B9}">
      <dgm:prSet/>
      <dgm:spPr/>
      <dgm:t>
        <a:bodyPr/>
        <a:lstStyle/>
        <a:p>
          <a:endParaRPr lang="en-US"/>
        </a:p>
      </dgm:t>
    </dgm:pt>
    <dgm:pt modelId="{01C7EBF6-714A-481C-A9E3-B5B3DC8E90B1}" type="sibTrans" cxnId="{0C39FA6D-5705-4233-92A9-C2CE4855C7B9}">
      <dgm:prSet/>
      <dgm:spPr/>
      <dgm:t>
        <a:bodyPr/>
        <a:lstStyle/>
        <a:p>
          <a:endParaRPr lang="en-US"/>
        </a:p>
      </dgm:t>
    </dgm:pt>
    <dgm:pt modelId="{D5B5818C-CA6C-477D-9DD1-032F815D6985}">
      <dgm:prSet phldrT="[Text]"/>
      <dgm:spPr/>
      <dgm:t>
        <a:bodyPr/>
        <a:lstStyle/>
        <a:p>
          <a:r>
            <a:rPr lang="en-US" b="1" dirty="0" smtClean="0"/>
            <a:t>-Reminders of events and other supports throughout the year. </a:t>
          </a:r>
          <a:endParaRPr lang="en-US" b="1" dirty="0" smtClean="0"/>
        </a:p>
      </dgm:t>
    </dgm:pt>
    <dgm:pt modelId="{D16EA02A-BE02-42FF-936F-902CA0B7AC25}" type="parTrans" cxnId="{5ABEDD29-8DB2-4844-971B-15A1343C1992}">
      <dgm:prSet/>
      <dgm:spPr/>
      <dgm:t>
        <a:bodyPr/>
        <a:lstStyle/>
        <a:p>
          <a:endParaRPr lang="en-US"/>
        </a:p>
      </dgm:t>
    </dgm:pt>
    <dgm:pt modelId="{E37FDBC4-AE6C-47D8-A64A-28FE540575CE}" type="sibTrans" cxnId="{5ABEDD29-8DB2-4844-971B-15A1343C1992}">
      <dgm:prSet/>
      <dgm:spPr/>
      <dgm:t>
        <a:bodyPr/>
        <a:lstStyle/>
        <a:p>
          <a:endParaRPr lang="en-US"/>
        </a:p>
      </dgm:t>
    </dgm:pt>
    <dgm:pt modelId="{E627242E-AB99-415E-AC41-BC7A3511FAE8}">
      <dgm:prSet phldrT="[Text]"/>
      <dgm:spPr/>
      <dgm:t>
        <a:bodyPr/>
        <a:lstStyle/>
        <a:p>
          <a:r>
            <a:rPr lang="en-US" b="1" dirty="0" smtClean="0"/>
            <a:t>-Parents may be able to attend! </a:t>
          </a:r>
          <a:endParaRPr lang="en-US" b="1" dirty="0" smtClean="0"/>
        </a:p>
        <a:p>
          <a:r>
            <a:rPr lang="en-US" b="1" dirty="0" smtClean="0"/>
            <a:t>-Informational meeting at the beginning of the year.</a:t>
          </a:r>
        </a:p>
        <a:p>
          <a:r>
            <a:rPr lang="en-US" b="1" dirty="0" smtClean="0"/>
            <a:t>-Parents give the school contact information for events and supports</a:t>
          </a:r>
          <a:endParaRPr lang="en-US" b="1" dirty="0" smtClean="0"/>
        </a:p>
      </dgm:t>
    </dgm:pt>
    <dgm:pt modelId="{C9B1DCEF-AA87-40F9-A636-80B8641FDABA}" type="parTrans" cxnId="{BAFFCC27-4377-4434-B8C7-ED5764592E0D}">
      <dgm:prSet/>
      <dgm:spPr/>
      <dgm:t>
        <a:bodyPr/>
        <a:lstStyle/>
        <a:p>
          <a:endParaRPr lang="en-US"/>
        </a:p>
      </dgm:t>
    </dgm:pt>
    <dgm:pt modelId="{6A75114B-F0BE-42D3-8042-E1B4E85316AD}" type="sibTrans" cxnId="{BAFFCC27-4377-4434-B8C7-ED5764592E0D}">
      <dgm:prSet/>
      <dgm:spPr/>
      <dgm:t>
        <a:bodyPr/>
        <a:lstStyle/>
        <a:p>
          <a:endParaRPr lang="en-US"/>
        </a:p>
      </dgm:t>
    </dgm:pt>
    <dgm:pt modelId="{8D727439-8877-4186-8CF3-D611F530EA7E}" type="pres">
      <dgm:prSet presAssocID="{4C0887A5-B1C8-4158-AAFC-3E31A5D19431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5F2045FB-076C-4E3B-A6B2-738A4E7BA8D9}" type="pres">
      <dgm:prSet presAssocID="{FDA74F19-1097-4241-BFA1-4EE36777AC22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F2DC2-2744-474D-86DF-DA50E347CE80}" type="pres">
      <dgm:prSet presAssocID="{FDA74F19-1097-4241-BFA1-4EE36777AC22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6B5881-8F28-4691-B782-7FA7A8C9EA73}" type="pres">
      <dgm:prSet presAssocID="{5F15771E-9DDD-46CD-9B80-8D33B430DE4C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FB710141-A5C4-4317-9147-00E1B9CDD835}" type="pres">
      <dgm:prSet presAssocID="{5F15771E-9DDD-46CD-9B80-8D33B430DE4C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15833-E7E1-4DD4-82AC-53BDA2E5CEC3}" type="pres">
      <dgm:prSet presAssocID="{069974E6-B96B-4A9D-B5AF-337221EC03F4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8F5AFA17-2709-40E5-9713-BF7080A219FA}" type="pres">
      <dgm:prSet presAssocID="{069974E6-B96B-4A9D-B5AF-337221EC03F4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D82FD2-45B5-4C39-B5D5-F1A96AAB41BA}" srcId="{5F15771E-9DDD-46CD-9B80-8D33B430DE4C}" destId="{1DCCC342-C9AF-4B83-9178-5E22B4B5D21B}" srcOrd="0" destOrd="0" parTransId="{E2909A11-9DB3-48B7-B9DE-8452D011C664}" sibTransId="{F8A6224D-052E-4258-9A78-9AB84D43B65B}"/>
    <dgm:cxn modelId="{33C8F86B-1552-472E-A0F3-3F43860CA200}" type="presOf" srcId="{FDA74F19-1097-4241-BFA1-4EE36777AC22}" destId="{5F2045FB-076C-4E3B-A6B2-738A4E7BA8D9}" srcOrd="0" destOrd="0" presId="urn:microsoft.com/office/officeart/2009/3/layout/IncreasingArrowsProcess"/>
    <dgm:cxn modelId="{EC0583F2-6305-4B77-A7E1-2D64576EB068}" type="presOf" srcId="{C8340ABA-E183-4ACB-AFE5-5489D3FAC7E5}" destId="{8F5AFA17-2709-40E5-9713-BF7080A219FA}" srcOrd="0" destOrd="0" presId="urn:microsoft.com/office/officeart/2009/3/layout/IncreasingArrowsProcess"/>
    <dgm:cxn modelId="{AEE01674-26F6-430D-908A-0CA3B6B57734}" type="presOf" srcId="{069974E6-B96B-4A9D-B5AF-337221EC03F4}" destId="{58415833-E7E1-4DD4-82AC-53BDA2E5CEC3}" srcOrd="0" destOrd="0" presId="urn:microsoft.com/office/officeart/2009/3/layout/IncreasingArrowsProcess"/>
    <dgm:cxn modelId="{262821B0-611E-4E06-ACE1-B94B14F7473F}" type="presOf" srcId="{5F15771E-9DDD-46CD-9B80-8D33B430DE4C}" destId="{246B5881-8F28-4691-B782-7FA7A8C9EA73}" srcOrd="0" destOrd="0" presId="urn:microsoft.com/office/officeart/2009/3/layout/IncreasingArrowsProcess"/>
    <dgm:cxn modelId="{777C3E74-B86C-42E8-B8A2-9ACE3D74AABB}" srcId="{4C0887A5-B1C8-4158-AAFC-3E31A5D19431}" destId="{FDA74F19-1097-4241-BFA1-4EE36777AC22}" srcOrd="0" destOrd="0" parTransId="{DF735833-C971-4403-9D3E-CD052A7C4B6C}" sibTransId="{730EFAA5-9BB4-40DD-9DB9-1D7CB60E9699}"/>
    <dgm:cxn modelId="{BB14B215-761E-4436-8BBB-EE0C4343CBC6}" srcId="{FDA74F19-1097-4241-BFA1-4EE36777AC22}" destId="{AA5AA7E1-1EAE-4BE2-BBA9-18658BCCB5B0}" srcOrd="0" destOrd="0" parTransId="{F3738213-5982-4848-9482-D9DF7C22CB71}" sibTransId="{4F7C0D37-14AE-4835-B536-2E0274AABB54}"/>
    <dgm:cxn modelId="{E804053A-ADD7-448D-9F68-6D2BA2B723E2}" type="presOf" srcId="{E627242E-AB99-415E-AC41-BC7A3511FAE8}" destId="{B16F2DC2-2744-474D-86DF-DA50E347CE80}" srcOrd="0" destOrd="2" presId="urn:microsoft.com/office/officeart/2009/3/layout/IncreasingArrowsProcess"/>
    <dgm:cxn modelId="{2598A16F-FBF2-4E0C-872D-691AE2F92CB5}" type="presOf" srcId="{1DCCC342-C9AF-4B83-9178-5E22B4B5D21B}" destId="{FB710141-A5C4-4317-9147-00E1B9CDD835}" srcOrd="0" destOrd="0" presId="urn:microsoft.com/office/officeart/2009/3/layout/IncreasingArrowsProcess"/>
    <dgm:cxn modelId="{BAFFCC27-4377-4434-B8C7-ED5764592E0D}" srcId="{FDA74F19-1097-4241-BFA1-4EE36777AC22}" destId="{E627242E-AB99-415E-AC41-BC7A3511FAE8}" srcOrd="2" destOrd="0" parTransId="{C9B1DCEF-AA87-40F9-A636-80B8641FDABA}" sibTransId="{6A75114B-F0BE-42D3-8042-E1B4E85316AD}"/>
    <dgm:cxn modelId="{5ABEDD29-8DB2-4844-971B-15A1343C1992}" srcId="{FDA74F19-1097-4241-BFA1-4EE36777AC22}" destId="{D5B5818C-CA6C-477D-9DD1-032F815D6985}" srcOrd="1" destOrd="0" parTransId="{D16EA02A-BE02-42FF-936F-902CA0B7AC25}" sibTransId="{E37FDBC4-AE6C-47D8-A64A-28FE540575CE}"/>
    <dgm:cxn modelId="{BDD3E782-7D16-4480-88B7-DF7EE472A1A1}" srcId="{4C0887A5-B1C8-4158-AAFC-3E31A5D19431}" destId="{5F15771E-9DDD-46CD-9B80-8D33B430DE4C}" srcOrd="1" destOrd="0" parTransId="{9C602AA0-E57A-438B-BB0D-DCE734ADC1B4}" sibTransId="{186EB499-43F3-4A70-B39E-AEF0BE065701}"/>
    <dgm:cxn modelId="{C716F7E2-1EBC-4ACB-A79D-29DE5C3948B1}" srcId="{4C0887A5-B1C8-4158-AAFC-3E31A5D19431}" destId="{069974E6-B96B-4A9D-B5AF-337221EC03F4}" srcOrd="2" destOrd="0" parTransId="{D0CCB9F2-8FA4-401F-A9D1-0E071664B894}" sibTransId="{AE9FC254-E709-4C6F-88B9-FCD777434922}"/>
    <dgm:cxn modelId="{E36CE0EA-ACAC-4C1C-8F1A-D60478D72993}" type="presOf" srcId="{AA5AA7E1-1EAE-4BE2-BBA9-18658BCCB5B0}" destId="{B16F2DC2-2744-474D-86DF-DA50E347CE80}" srcOrd="0" destOrd="0" presId="urn:microsoft.com/office/officeart/2009/3/layout/IncreasingArrowsProcess"/>
    <dgm:cxn modelId="{CFC7FD1B-87F6-4787-8B8F-8CB600EDA731}" type="presOf" srcId="{4C0887A5-B1C8-4158-AAFC-3E31A5D19431}" destId="{8D727439-8877-4186-8CF3-D611F530EA7E}" srcOrd="0" destOrd="0" presId="urn:microsoft.com/office/officeart/2009/3/layout/IncreasingArrowsProcess"/>
    <dgm:cxn modelId="{6F83CF55-B1FF-478F-AD88-3BFB095C003C}" type="presOf" srcId="{D5B5818C-CA6C-477D-9DD1-032F815D6985}" destId="{B16F2DC2-2744-474D-86DF-DA50E347CE80}" srcOrd="0" destOrd="1" presId="urn:microsoft.com/office/officeart/2009/3/layout/IncreasingArrowsProcess"/>
    <dgm:cxn modelId="{0C39FA6D-5705-4233-92A9-C2CE4855C7B9}" srcId="{069974E6-B96B-4A9D-B5AF-337221EC03F4}" destId="{C8340ABA-E183-4ACB-AFE5-5489D3FAC7E5}" srcOrd="0" destOrd="0" parTransId="{EE15CB48-39E3-43C6-8114-B601F2453E52}" sibTransId="{01C7EBF6-714A-481C-A9E3-B5B3DC8E90B1}"/>
    <dgm:cxn modelId="{FE5089D7-B6FE-410F-943B-F793E4FCE0B2}" type="presParOf" srcId="{8D727439-8877-4186-8CF3-D611F530EA7E}" destId="{5F2045FB-076C-4E3B-A6B2-738A4E7BA8D9}" srcOrd="0" destOrd="0" presId="urn:microsoft.com/office/officeart/2009/3/layout/IncreasingArrowsProcess"/>
    <dgm:cxn modelId="{958A0F8E-C4F7-43C2-9706-1D09244DD10B}" type="presParOf" srcId="{8D727439-8877-4186-8CF3-D611F530EA7E}" destId="{B16F2DC2-2744-474D-86DF-DA50E347CE80}" srcOrd="1" destOrd="0" presId="urn:microsoft.com/office/officeart/2009/3/layout/IncreasingArrowsProcess"/>
    <dgm:cxn modelId="{3539B5EF-FEE6-4F58-A99E-2693EE41B6FE}" type="presParOf" srcId="{8D727439-8877-4186-8CF3-D611F530EA7E}" destId="{246B5881-8F28-4691-B782-7FA7A8C9EA73}" srcOrd="2" destOrd="0" presId="urn:microsoft.com/office/officeart/2009/3/layout/IncreasingArrowsProcess"/>
    <dgm:cxn modelId="{1770B8A1-8671-4F32-B5E0-B412E597A83C}" type="presParOf" srcId="{8D727439-8877-4186-8CF3-D611F530EA7E}" destId="{FB710141-A5C4-4317-9147-00E1B9CDD835}" srcOrd="3" destOrd="0" presId="urn:microsoft.com/office/officeart/2009/3/layout/IncreasingArrowsProcess"/>
    <dgm:cxn modelId="{603BA8BF-9ACB-479F-9036-D4C28BC4CCC9}" type="presParOf" srcId="{8D727439-8877-4186-8CF3-D611F530EA7E}" destId="{58415833-E7E1-4DD4-82AC-53BDA2E5CEC3}" srcOrd="4" destOrd="0" presId="urn:microsoft.com/office/officeart/2009/3/layout/IncreasingArrowsProcess"/>
    <dgm:cxn modelId="{90B2A1B2-9D79-4D1D-98EB-B1B287621CA5}" type="presParOf" srcId="{8D727439-8877-4186-8CF3-D611F530EA7E}" destId="{8F5AFA17-2709-40E5-9713-BF7080A219F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3A6DA9-C310-473B-930A-2D284BC80A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D42AEBE-BF7C-4B15-AFC6-96685BF9A2E4}">
      <dgm:prSet phldrT="[Text]"/>
      <dgm:spPr/>
      <dgm:t>
        <a:bodyPr/>
        <a:lstStyle/>
        <a:p>
          <a:r>
            <a:rPr lang="en-US" dirty="0" smtClean="0"/>
            <a:t>Decided on Schools-Training Programs</a:t>
          </a:r>
          <a:endParaRPr lang="en-US" dirty="0"/>
        </a:p>
      </dgm:t>
    </dgm:pt>
    <dgm:pt modelId="{CA624281-D1CD-40B3-AD60-5F385743F9B8}" type="parTrans" cxnId="{D1728669-8761-43D1-B0D3-11CD589C662E}">
      <dgm:prSet/>
      <dgm:spPr/>
      <dgm:t>
        <a:bodyPr/>
        <a:lstStyle/>
        <a:p>
          <a:endParaRPr lang="en-US"/>
        </a:p>
      </dgm:t>
    </dgm:pt>
    <dgm:pt modelId="{11EA1DA9-4FC7-4DAD-9D28-B82006024307}" type="sibTrans" cxnId="{D1728669-8761-43D1-B0D3-11CD589C662E}">
      <dgm:prSet/>
      <dgm:spPr/>
      <dgm:t>
        <a:bodyPr/>
        <a:lstStyle/>
        <a:p>
          <a:endParaRPr lang="en-US"/>
        </a:p>
      </dgm:t>
    </dgm:pt>
    <dgm:pt modelId="{9BCA315B-05B9-4656-B55A-53C83C572FE2}">
      <dgm:prSet phldrT="[Text]"/>
      <dgm:spPr/>
      <dgm:t>
        <a:bodyPr/>
        <a:lstStyle/>
        <a:p>
          <a:r>
            <a:rPr lang="en-US" dirty="0" smtClean="0"/>
            <a:t>Apply for the Schools: They may send materials</a:t>
          </a:r>
          <a:endParaRPr lang="en-US" dirty="0"/>
        </a:p>
      </dgm:t>
    </dgm:pt>
    <dgm:pt modelId="{0A529134-03EE-4578-A010-C7FD62A6697F}" type="parTrans" cxnId="{A8BDC7A4-479C-428F-BFC4-389445994ACF}">
      <dgm:prSet/>
      <dgm:spPr/>
      <dgm:t>
        <a:bodyPr/>
        <a:lstStyle/>
        <a:p>
          <a:endParaRPr lang="en-US"/>
        </a:p>
      </dgm:t>
    </dgm:pt>
    <dgm:pt modelId="{B1B866FF-8618-41DA-988D-4A68A2EA7D6E}" type="sibTrans" cxnId="{A8BDC7A4-479C-428F-BFC4-389445994ACF}">
      <dgm:prSet/>
      <dgm:spPr/>
      <dgm:t>
        <a:bodyPr/>
        <a:lstStyle/>
        <a:p>
          <a:endParaRPr lang="en-US"/>
        </a:p>
      </dgm:t>
    </dgm:pt>
    <dgm:pt modelId="{CA9A95B9-A676-454F-889F-3EA4DE979429}">
      <dgm:prSet phldrT="[Text]"/>
      <dgm:spPr/>
      <dgm:t>
        <a:bodyPr/>
        <a:lstStyle/>
        <a:p>
          <a:r>
            <a:rPr lang="en-US" dirty="0" smtClean="0"/>
            <a:t>Search for additional scholarships; Apply</a:t>
          </a:r>
          <a:endParaRPr lang="en-US" dirty="0"/>
        </a:p>
      </dgm:t>
    </dgm:pt>
    <dgm:pt modelId="{6852AB7D-C158-461B-ACAC-A15D674DC630}" type="parTrans" cxnId="{26D64673-AE02-4D65-AF3B-D1CEE94E70B0}">
      <dgm:prSet/>
      <dgm:spPr/>
      <dgm:t>
        <a:bodyPr/>
        <a:lstStyle/>
        <a:p>
          <a:endParaRPr lang="en-US"/>
        </a:p>
      </dgm:t>
    </dgm:pt>
    <dgm:pt modelId="{905490DF-C835-4D3A-82FB-963CE5CF5B53}" type="sibTrans" cxnId="{26D64673-AE02-4D65-AF3B-D1CEE94E70B0}">
      <dgm:prSet/>
      <dgm:spPr/>
      <dgm:t>
        <a:bodyPr/>
        <a:lstStyle/>
        <a:p>
          <a:endParaRPr lang="en-US"/>
        </a:p>
      </dgm:t>
    </dgm:pt>
    <dgm:pt modelId="{F2C4D41E-C90A-497C-8025-DF21A2277913}">
      <dgm:prSet/>
      <dgm:spPr/>
      <dgm:t>
        <a:bodyPr/>
        <a:lstStyle/>
        <a:p>
          <a:r>
            <a:rPr lang="en-US" dirty="0" smtClean="0"/>
            <a:t>Complete FAFSA</a:t>
          </a:r>
          <a:endParaRPr lang="en-US" dirty="0"/>
        </a:p>
      </dgm:t>
    </dgm:pt>
    <dgm:pt modelId="{4AE54433-F293-4620-B759-7BDEFF6055D4}" type="parTrans" cxnId="{D48325D9-6D51-412D-9965-BE4B277E6162}">
      <dgm:prSet/>
      <dgm:spPr/>
      <dgm:t>
        <a:bodyPr/>
        <a:lstStyle/>
        <a:p>
          <a:endParaRPr lang="en-US"/>
        </a:p>
      </dgm:t>
    </dgm:pt>
    <dgm:pt modelId="{75D9AB80-8F2D-4794-88B1-EA7282D3896A}" type="sibTrans" cxnId="{D48325D9-6D51-412D-9965-BE4B277E6162}">
      <dgm:prSet/>
      <dgm:spPr/>
      <dgm:t>
        <a:bodyPr/>
        <a:lstStyle/>
        <a:p>
          <a:endParaRPr lang="en-US"/>
        </a:p>
      </dgm:t>
    </dgm:pt>
    <dgm:pt modelId="{26D7CD92-4534-4A97-9403-A7E51E0631C1}" type="pres">
      <dgm:prSet presAssocID="{153A6DA9-C310-473B-930A-2D284BC80AE9}" presName="CompostProcess" presStyleCnt="0">
        <dgm:presLayoutVars>
          <dgm:dir/>
          <dgm:resizeHandles val="exact"/>
        </dgm:presLayoutVars>
      </dgm:prSet>
      <dgm:spPr/>
    </dgm:pt>
    <dgm:pt modelId="{45C65B79-C4C6-4AE2-94A2-3E0BDF7DFD58}" type="pres">
      <dgm:prSet presAssocID="{153A6DA9-C310-473B-930A-2D284BC80AE9}" presName="arrow" presStyleLbl="bgShp" presStyleIdx="0" presStyleCnt="1"/>
      <dgm:spPr/>
    </dgm:pt>
    <dgm:pt modelId="{94DBF148-F480-4D5F-AA22-9E1CCB4F27D4}" type="pres">
      <dgm:prSet presAssocID="{153A6DA9-C310-473B-930A-2D284BC80AE9}" presName="linearProcess" presStyleCnt="0"/>
      <dgm:spPr/>
    </dgm:pt>
    <dgm:pt modelId="{3E0AD959-BC1B-44DF-B577-14E68F183A49}" type="pres">
      <dgm:prSet presAssocID="{2D42AEBE-BF7C-4B15-AFC6-96685BF9A2E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941CC-2ACE-497D-9AE9-ED5CB795CD2B}" type="pres">
      <dgm:prSet presAssocID="{11EA1DA9-4FC7-4DAD-9D28-B82006024307}" presName="sibTrans" presStyleCnt="0"/>
      <dgm:spPr/>
    </dgm:pt>
    <dgm:pt modelId="{D12F32CF-D092-4048-A342-80FE91BD3CDC}" type="pres">
      <dgm:prSet presAssocID="{9BCA315B-05B9-4656-B55A-53C83C572FE2}" presName="textNode" presStyleLbl="node1" presStyleIdx="1" presStyleCnt="4">
        <dgm:presLayoutVars>
          <dgm:bulletEnabled val="1"/>
        </dgm:presLayoutVars>
      </dgm:prSet>
      <dgm:spPr/>
    </dgm:pt>
    <dgm:pt modelId="{AA44AA4F-B53F-43BA-99D7-50DFE57397BE}" type="pres">
      <dgm:prSet presAssocID="{B1B866FF-8618-41DA-988D-4A68A2EA7D6E}" presName="sibTrans" presStyleCnt="0"/>
      <dgm:spPr/>
    </dgm:pt>
    <dgm:pt modelId="{3A174289-2FB2-4D28-8C36-19595BC464EC}" type="pres">
      <dgm:prSet presAssocID="{CA9A95B9-A676-454F-889F-3EA4DE97942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90F9E4-6AFB-4143-8ED2-35A126DB5D81}" type="pres">
      <dgm:prSet presAssocID="{905490DF-C835-4D3A-82FB-963CE5CF5B53}" presName="sibTrans" presStyleCnt="0"/>
      <dgm:spPr/>
    </dgm:pt>
    <dgm:pt modelId="{204DB308-8FC1-4840-94E5-5D35832E2D04}" type="pres">
      <dgm:prSet presAssocID="{F2C4D41E-C90A-497C-8025-DF21A227791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AED7C0B-F84F-4E7D-B4BF-45C41037DEF0}" type="presOf" srcId="{CA9A95B9-A676-454F-889F-3EA4DE979429}" destId="{3A174289-2FB2-4D28-8C36-19595BC464EC}" srcOrd="0" destOrd="0" presId="urn:microsoft.com/office/officeart/2005/8/layout/hProcess9"/>
    <dgm:cxn modelId="{D48325D9-6D51-412D-9965-BE4B277E6162}" srcId="{153A6DA9-C310-473B-930A-2D284BC80AE9}" destId="{F2C4D41E-C90A-497C-8025-DF21A2277913}" srcOrd="3" destOrd="0" parTransId="{4AE54433-F293-4620-B759-7BDEFF6055D4}" sibTransId="{75D9AB80-8F2D-4794-88B1-EA7282D3896A}"/>
    <dgm:cxn modelId="{26D64673-AE02-4D65-AF3B-D1CEE94E70B0}" srcId="{153A6DA9-C310-473B-930A-2D284BC80AE9}" destId="{CA9A95B9-A676-454F-889F-3EA4DE979429}" srcOrd="2" destOrd="0" parTransId="{6852AB7D-C158-461B-ACAC-A15D674DC630}" sibTransId="{905490DF-C835-4D3A-82FB-963CE5CF5B53}"/>
    <dgm:cxn modelId="{C6766D0A-28AF-482D-94BA-E7218D1DB131}" type="presOf" srcId="{F2C4D41E-C90A-497C-8025-DF21A2277913}" destId="{204DB308-8FC1-4840-94E5-5D35832E2D04}" srcOrd="0" destOrd="0" presId="urn:microsoft.com/office/officeart/2005/8/layout/hProcess9"/>
    <dgm:cxn modelId="{48B8007C-E497-404F-B0EA-9CF5ECE5E312}" type="presOf" srcId="{9BCA315B-05B9-4656-B55A-53C83C572FE2}" destId="{D12F32CF-D092-4048-A342-80FE91BD3CDC}" srcOrd="0" destOrd="0" presId="urn:microsoft.com/office/officeart/2005/8/layout/hProcess9"/>
    <dgm:cxn modelId="{07C1CE44-850A-414F-B3BE-F8FE19565D8D}" type="presOf" srcId="{2D42AEBE-BF7C-4B15-AFC6-96685BF9A2E4}" destId="{3E0AD959-BC1B-44DF-B577-14E68F183A49}" srcOrd="0" destOrd="0" presId="urn:microsoft.com/office/officeart/2005/8/layout/hProcess9"/>
    <dgm:cxn modelId="{D7988A53-F7C6-440B-8B3D-ABF4BAC1E4FB}" type="presOf" srcId="{153A6DA9-C310-473B-930A-2D284BC80AE9}" destId="{26D7CD92-4534-4A97-9403-A7E51E0631C1}" srcOrd="0" destOrd="0" presId="urn:microsoft.com/office/officeart/2005/8/layout/hProcess9"/>
    <dgm:cxn modelId="{A8BDC7A4-479C-428F-BFC4-389445994ACF}" srcId="{153A6DA9-C310-473B-930A-2D284BC80AE9}" destId="{9BCA315B-05B9-4656-B55A-53C83C572FE2}" srcOrd="1" destOrd="0" parTransId="{0A529134-03EE-4578-A010-C7FD62A6697F}" sibTransId="{B1B866FF-8618-41DA-988D-4A68A2EA7D6E}"/>
    <dgm:cxn modelId="{D1728669-8761-43D1-B0D3-11CD589C662E}" srcId="{153A6DA9-C310-473B-930A-2D284BC80AE9}" destId="{2D42AEBE-BF7C-4B15-AFC6-96685BF9A2E4}" srcOrd="0" destOrd="0" parTransId="{CA624281-D1CD-40B3-AD60-5F385743F9B8}" sibTransId="{11EA1DA9-4FC7-4DAD-9D28-B82006024307}"/>
    <dgm:cxn modelId="{655B62FE-787A-4666-8DBB-2BBACC25615D}" type="presParOf" srcId="{26D7CD92-4534-4A97-9403-A7E51E0631C1}" destId="{45C65B79-C4C6-4AE2-94A2-3E0BDF7DFD58}" srcOrd="0" destOrd="0" presId="urn:microsoft.com/office/officeart/2005/8/layout/hProcess9"/>
    <dgm:cxn modelId="{CDB298B7-1CD2-4ECF-B2AE-0E582A11131D}" type="presParOf" srcId="{26D7CD92-4534-4A97-9403-A7E51E0631C1}" destId="{94DBF148-F480-4D5F-AA22-9E1CCB4F27D4}" srcOrd="1" destOrd="0" presId="urn:microsoft.com/office/officeart/2005/8/layout/hProcess9"/>
    <dgm:cxn modelId="{8E55C863-B060-492F-A509-DCA33C258BF5}" type="presParOf" srcId="{94DBF148-F480-4D5F-AA22-9E1CCB4F27D4}" destId="{3E0AD959-BC1B-44DF-B577-14E68F183A49}" srcOrd="0" destOrd="0" presId="urn:microsoft.com/office/officeart/2005/8/layout/hProcess9"/>
    <dgm:cxn modelId="{71A4A889-52C6-47BC-87F4-5301801D9D18}" type="presParOf" srcId="{94DBF148-F480-4D5F-AA22-9E1CCB4F27D4}" destId="{D5D941CC-2ACE-497D-9AE9-ED5CB795CD2B}" srcOrd="1" destOrd="0" presId="urn:microsoft.com/office/officeart/2005/8/layout/hProcess9"/>
    <dgm:cxn modelId="{A4C8C1F6-2A64-4203-B7CB-E722737A4A5C}" type="presParOf" srcId="{94DBF148-F480-4D5F-AA22-9E1CCB4F27D4}" destId="{D12F32CF-D092-4048-A342-80FE91BD3CDC}" srcOrd="2" destOrd="0" presId="urn:microsoft.com/office/officeart/2005/8/layout/hProcess9"/>
    <dgm:cxn modelId="{25AC2978-B9BE-4344-8388-A25D49ADAE07}" type="presParOf" srcId="{94DBF148-F480-4D5F-AA22-9E1CCB4F27D4}" destId="{AA44AA4F-B53F-43BA-99D7-50DFE57397BE}" srcOrd="3" destOrd="0" presId="urn:microsoft.com/office/officeart/2005/8/layout/hProcess9"/>
    <dgm:cxn modelId="{6351967D-98DD-45FA-8210-7B40786AAFF3}" type="presParOf" srcId="{94DBF148-F480-4D5F-AA22-9E1CCB4F27D4}" destId="{3A174289-2FB2-4D28-8C36-19595BC464EC}" srcOrd="4" destOrd="0" presId="urn:microsoft.com/office/officeart/2005/8/layout/hProcess9"/>
    <dgm:cxn modelId="{7F9ED19F-F996-4F17-8642-8A5BA0CADAA5}" type="presParOf" srcId="{94DBF148-F480-4D5F-AA22-9E1CCB4F27D4}" destId="{5590F9E4-6AFB-4143-8ED2-35A126DB5D81}" srcOrd="5" destOrd="0" presId="urn:microsoft.com/office/officeart/2005/8/layout/hProcess9"/>
    <dgm:cxn modelId="{C8428CF0-1126-4AD7-A3B8-1A96516B9A82}" type="presParOf" srcId="{94DBF148-F480-4D5F-AA22-9E1CCB4F27D4}" destId="{204DB308-8FC1-4840-94E5-5D35832E2D0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4CCDA-1673-42D6-871F-AADE262C323D}">
      <dsp:nvSpPr>
        <dsp:cNvPr id="0" name=""/>
        <dsp:cNvSpPr/>
      </dsp:nvSpPr>
      <dsp:spPr>
        <a:xfrm>
          <a:off x="3325" y="0"/>
          <a:ext cx="3199180" cy="3982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Scholarships</a:t>
          </a:r>
          <a:endParaRPr lang="en-US" sz="2600" kern="1200" dirty="0"/>
        </a:p>
      </dsp:txBody>
      <dsp:txXfrm>
        <a:off x="3325" y="0"/>
        <a:ext cx="3199180" cy="1194888"/>
      </dsp:txXfrm>
    </dsp:sp>
    <dsp:sp modelId="{7E4D5581-9450-42C6-AE20-EA77A18CA5A0}">
      <dsp:nvSpPr>
        <dsp:cNvPr id="0" name=""/>
        <dsp:cNvSpPr/>
      </dsp:nvSpPr>
      <dsp:spPr>
        <a:xfrm>
          <a:off x="323243" y="1196055"/>
          <a:ext cx="2559344" cy="120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Any Point</a:t>
          </a:r>
          <a:endParaRPr lang="en-US" sz="1800" kern="1200" dirty="0"/>
        </a:p>
      </dsp:txBody>
      <dsp:txXfrm>
        <a:off x="358417" y="1231229"/>
        <a:ext cx="2488996" cy="1130569"/>
      </dsp:txXfrm>
    </dsp:sp>
    <dsp:sp modelId="{DAED5703-309A-4644-9B78-1877F3CC760D}">
      <dsp:nvSpPr>
        <dsp:cNvPr id="0" name=""/>
        <dsp:cNvSpPr/>
      </dsp:nvSpPr>
      <dsp:spPr>
        <a:xfrm>
          <a:off x="323243" y="2581729"/>
          <a:ext cx="2559344" cy="120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Watch Due Dates</a:t>
          </a:r>
          <a:endParaRPr lang="en-US" sz="1800" kern="1200" dirty="0"/>
        </a:p>
      </dsp:txBody>
      <dsp:txXfrm>
        <a:off x="358417" y="2616903"/>
        <a:ext cx="2488996" cy="1130569"/>
      </dsp:txXfrm>
    </dsp:sp>
    <dsp:sp modelId="{7709B517-9F5F-459C-8EB7-0B6ABE7B8C3B}">
      <dsp:nvSpPr>
        <dsp:cNvPr id="0" name=""/>
        <dsp:cNvSpPr/>
      </dsp:nvSpPr>
      <dsp:spPr>
        <a:xfrm>
          <a:off x="3442444" y="0"/>
          <a:ext cx="3199180" cy="3982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Grants, Work Study, Loans (FAFSA)</a:t>
          </a:r>
          <a:endParaRPr lang="en-US" sz="2600" kern="1200" dirty="0"/>
        </a:p>
      </dsp:txBody>
      <dsp:txXfrm>
        <a:off x="3442444" y="0"/>
        <a:ext cx="3199180" cy="1194888"/>
      </dsp:txXfrm>
    </dsp:sp>
    <dsp:sp modelId="{2BB9F9B0-8989-41C5-BA86-DC3B0FE94CF3}">
      <dsp:nvSpPr>
        <dsp:cNvPr id="0" name=""/>
        <dsp:cNvSpPr/>
      </dsp:nvSpPr>
      <dsp:spPr>
        <a:xfrm>
          <a:off x="3762362" y="1196055"/>
          <a:ext cx="2559344" cy="120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Opens in October Fall Prior to attending</a:t>
          </a:r>
          <a:endParaRPr lang="en-US" sz="1800" kern="1200" dirty="0"/>
        </a:p>
      </dsp:txBody>
      <dsp:txXfrm>
        <a:off x="3797536" y="1231229"/>
        <a:ext cx="2488996" cy="1130569"/>
      </dsp:txXfrm>
    </dsp:sp>
    <dsp:sp modelId="{ED4900B2-C018-45F6-85BA-4E8239005FAB}">
      <dsp:nvSpPr>
        <dsp:cNvPr id="0" name=""/>
        <dsp:cNvSpPr/>
      </dsp:nvSpPr>
      <dsp:spPr>
        <a:xfrm>
          <a:off x="3687143" y="2543957"/>
          <a:ext cx="2559344" cy="120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One Year Prior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 dirty="0" smtClean="0"/>
            <a:t>Pay Attention to the Priority Deadline Per College</a:t>
          </a:r>
          <a:endParaRPr lang="en-US" sz="1800" i="1" kern="1200" dirty="0"/>
        </a:p>
      </dsp:txBody>
      <dsp:txXfrm>
        <a:off x="3722317" y="2579131"/>
        <a:ext cx="2488996" cy="1130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045FB-076C-4E3B-A6B2-738A4E7BA8D9}">
      <dsp:nvSpPr>
        <dsp:cNvPr id="0" name=""/>
        <dsp:cNvSpPr/>
      </dsp:nvSpPr>
      <dsp:spPr>
        <a:xfrm>
          <a:off x="0" y="1295815"/>
          <a:ext cx="7475376" cy="10886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283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School Counselor</a:t>
          </a:r>
          <a:endParaRPr lang="en-US" sz="2100" kern="1200" dirty="0"/>
        </a:p>
      </dsp:txBody>
      <dsp:txXfrm>
        <a:off x="0" y="1567990"/>
        <a:ext cx="7203201" cy="544349"/>
      </dsp:txXfrm>
    </dsp:sp>
    <dsp:sp modelId="{B16F2DC2-2744-474D-86DF-DA50E347CE80}">
      <dsp:nvSpPr>
        <dsp:cNvPr id="0" name=""/>
        <dsp:cNvSpPr/>
      </dsp:nvSpPr>
      <dsp:spPr>
        <a:xfrm>
          <a:off x="0" y="2135359"/>
          <a:ext cx="2302415" cy="20972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-Talk to your School counselors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-Mini assemblies throughout the year.</a:t>
          </a:r>
          <a:endParaRPr lang="en-US" sz="11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-Reminders of events and other supports throughout the year. </a:t>
          </a:r>
          <a:endParaRPr lang="en-US" sz="11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-Parents may be able to attend! </a:t>
          </a:r>
          <a:endParaRPr lang="en-US" sz="11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-Informational meeting at the beginning of the year.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-Parents give the school contact information for events and supports</a:t>
          </a:r>
          <a:endParaRPr lang="en-US" sz="1100" b="1" kern="1200" dirty="0" smtClean="0"/>
        </a:p>
      </dsp:txBody>
      <dsp:txXfrm>
        <a:off x="0" y="2135359"/>
        <a:ext cx="2302415" cy="2097236"/>
      </dsp:txXfrm>
    </dsp:sp>
    <dsp:sp modelId="{246B5881-8F28-4691-B782-7FA7A8C9EA73}">
      <dsp:nvSpPr>
        <dsp:cNvPr id="0" name=""/>
        <dsp:cNvSpPr/>
      </dsp:nvSpPr>
      <dsp:spPr>
        <a:xfrm>
          <a:off x="2302415" y="1658715"/>
          <a:ext cx="5172960" cy="10886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283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Education Quest</a:t>
          </a:r>
          <a:endParaRPr lang="en-US" sz="2100" kern="1200" dirty="0"/>
        </a:p>
      </dsp:txBody>
      <dsp:txXfrm>
        <a:off x="2302415" y="1930890"/>
        <a:ext cx="4900785" cy="544349"/>
      </dsp:txXfrm>
    </dsp:sp>
    <dsp:sp modelId="{FB710141-A5C4-4317-9147-00E1B9CDD835}">
      <dsp:nvSpPr>
        <dsp:cNvPr id="0" name=""/>
        <dsp:cNvSpPr/>
      </dsp:nvSpPr>
      <dsp:spPr>
        <a:xfrm>
          <a:off x="2302415" y="2498259"/>
          <a:ext cx="2302415" cy="20972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-Invited into schools for a Financial Aid Meeting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-Parents can contact Andrew Hunzeker directly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2302415" y="2498259"/>
        <a:ext cx="2302415" cy="2097236"/>
      </dsp:txXfrm>
    </dsp:sp>
    <dsp:sp modelId="{58415833-E7E1-4DD4-82AC-53BDA2E5CEC3}">
      <dsp:nvSpPr>
        <dsp:cNvPr id="0" name=""/>
        <dsp:cNvSpPr/>
      </dsp:nvSpPr>
      <dsp:spPr>
        <a:xfrm>
          <a:off x="4604831" y="2021615"/>
          <a:ext cx="2870544" cy="10886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283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Colleges</a:t>
          </a:r>
          <a:endParaRPr lang="en-US" sz="2100" kern="1200" dirty="0"/>
        </a:p>
      </dsp:txBody>
      <dsp:txXfrm>
        <a:off x="4604831" y="2293790"/>
        <a:ext cx="2598369" cy="544349"/>
      </dsp:txXfrm>
    </dsp:sp>
    <dsp:sp modelId="{8F5AFA17-2709-40E5-9713-BF7080A219FA}">
      <dsp:nvSpPr>
        <dsp:cNvPr id="0" name=""/>
        <dsp:cNvSpPr/>
      </dsp:nvSpPr>
      <dsp:spPr>
        <a:xfrm>
          <a:off x="4604831" y="2861159"/>
          <a:ext cx="2302415" cy="20665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-Check on scholarships at colleges, some colleges have one application for ALL scholarships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-Include the colleges on the FAFSA report so that information can be sent	</a:t>
          </a:r>
        </a:p>
      </dsp:txBody>
      <dsp:txXfrm>
        <a:off x="4604831" y="2861159"/>
        <a:ext cx="2302415" cy="2066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C65B79-C4C6-4AE2-94A2-3E0BDF7DFD58}">
      <dsp:nvSpPr>
        <dsp:cNvPr id="0" name=""/>
        <dsp:cNvSpPr/>
      </dsp:nvSpPr>
      <dsp:spPr>
        <a:xfrm>
          <a:off x="503396" y="0"/>
          <a:ext cx="5705157" cy="50196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AD959-BC1B-44DF-B577-14E68F183A49}">
      <dsp:nvSpPr>
        <dsp:cNvPr id="0" name=""/>
        <dsp:cNvSpPr/>
      </dsp:nvSpPr>
      <dsp:spPr>
        <a:xfrm>
          <a:off x="3359" y="1505902"/>
          <a:ext cx="1615718" cy="20078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Decided on Schools-Training Programs</a:t>
          </a:r>
          <a:endParaRPr lang="en-US" sz="1700" kern="1200" dirty="0"/>
        </a:p>
      </dsp:txBody>
      <dsp:txXfrm>
        <a:off x="82232" y="1584775"/>
        <a:ext cx="1457972" cy="1850124"/>
      </dsp:txXfrm>
    </dsp:sp>
    <dsp:sp modelId="{D12F32CF-D092-4048-A342-80FE91BD3CDC}">
      <dsp:nvSpPr>
        <dsp:cNvPr id="0" name=""/>
        <dsp:cNvSpPr/>
      </dsp:nvSpPr>
      <dsp:spPr>
        <a:xfrm>
          <a:off x="1699863" y="1505902"/>
          <a:ext cx="1615718" cy="20078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Apply for the Schools: They may send materials</a:t>
          </a:r>
          <a:endParaRPr lang="en-US" sz="1700" kern="1200" dirty="0"/>
        </a:p>
      </dsp:txBody>
      <dsp:txXfrm>
        <a:off x="1778736" y="1584775"/>
        <a:ext cx="1457972" cy="1850124"/>
      </dsp:txXfrm>
    </dsp:sp>
    <dsp:sp modelId="{3A174289-2FB2-4D28-8C36-19595BC464EC}">
      <dsp:nvSpPr>
        <dsp:cNvPr id="0" name=""/>
        <dsp:cNvSpPr/>
      </dsp:nvSpPr>
      <dsp:spPr>
        <a:xfrm>
          <a:off x="3396367" y="1505902"/>
          <a:ext cx="1615718" cy="20078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Search for additional scholarships; Apply</a:t>
          </a:r>
          <a:endParaRPr lang="en-US" sz="1700" kern="1200" dirty="0"/>
        </a:p>
      </dsp:txBody>
      <dsp:txXfrm>
        <a:off x="3475240" y="1584775"/>
        <a:ext cx="1457972" cy="1850124"/>
      </dsp:txXfrm>
    </dsp:sp>
    <dsp:sp modelId="{204DB308-8FC1-4840-94E5-5D35832E2D04}">
      <dsp:nvSpPr>
        <dsp:cNvPr id="0" name=""/>
        <dsp:cNvSpPr/>
      </dsp:nvSpPr>
      <dsp:spPr>
        <a:xfrm>
          <a:off x="5092872" y="1505902"/>
          <a:ext cx="1615718" cy="20078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Complete FAFSA</a:t>
          </a:r>
          <a:endParaRPr lang="en-US" sz="1700" kern="1200" dirty="0"/>
        </a:p>
      </dsp:txBody>
      <dsp:txXfrm>
        <a:off x="5171745" y="1584775"/>
        <a:ext cx="1457972" cy="1850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2/20/2018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ed.gov/sa/about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H@educationques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 Your Future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Post Secondary Education and Training Options</a:t>
            </a:r>
          </a:p>
          <a:p>
            <a:endParaRPr lang="en-US" dirty="0"/>
          </a:p>
          <a:p>
            <a:r>
              <a:rPr lang="en-US" sz="1700" i="1" dirty="0" smtClean="0"/>
              <a:t>NDE Innovative Grant in collaboration with NDE and ESU 13</a:t>
            </a:r>
            <a:endParaRPr lang="en-US" sz="1700" i="1" dirty="0"/>
          </a:p>
        </p:txBody>
      </p:sp>
    </p:spTree>
    <p:extLst>
      <p:ext uri="{BB962C8B-B14F-4D97-AF65-F5344CB8AC3E}">
        <p14:creationId xmlns:p14="http://schemas.microsoft.com/office/powerpoint/2010/main" val="10347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need to Know about Loans?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880946"/>
            <a:ext cx="6711696" cy="5155959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Student Responsibilities</a:t>
            </a:r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2400" b="1" dirty="0" smtClean="0"/>
              <a:t>You HAVE to pay the money back-defaulting can affect your credit</a:t>
            </a:r>
          </a:p>
          <a:p>
            <a:r>
              <a:rPr lang="en-US" sz="2400" b="1" dirty="0" smtClean="0"/>
              <a:t>If you drop below ½ time status, repayment begins</a:t>
            </a:r>
          </a:p>
          <a:p>
            <a:r>
              <a:rPr lang="en-US" sz="2400" b="1" dirty="0" smtClean="0"/>
              <a:t>Must maintain acceptable academic status</a:t>
            </a:r>
            <a:endParaRPr lang="en-US" sz="2400" b="1" dirty="0"/>
          </a:p>
          <a:p>
            <a:endParaRPr lang="en-US" b="1" dirty="0" smtClean="0"/>
          </a:p>
          <a:p>
            <a:endParaRPr lang="en-US" sz="32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2169368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Do You Apply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It varies based on which application you complete! </a:t>
            </a:r>
            <a:endParaRPr lang="en-US" sz="2800" b="1" dirty="0" smtClean="0"/>
          </a:p>
          <a:p>
            <a:endParaRPr lang="en-US" sz="2800" b="1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5346441"/>
            <a:ext cx="3200400" cy="368558"/>
          </a:xfrm>
        </p:spPr>
        <p:txBody>
          <a:bodyPr/>
          <a:lstStyle/>
          <a:p>
            <a:r>
              <a:rPr lang="en-US" dirty="0" smtClean="0"/>
              <a:t>What Did You Learn?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983793357"/>
              </p:ext>
            </p:extLst>
          </p:nvPr>
        </p:nvGraphicFramePr>
        <p:xfrm>
          <a:off x="838199" y="2202024"/>
          <a:ext cx="6644951" cy="398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60032" y="6271644"/>
            <a:ext cx="352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is a recent change!!!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16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9" grpId="0">
        <p:bldAsOne/>
      </p:bldGraphic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799"/>
            <a:ext cx="3200400" cy="3083768"/>
          </a:xfrm>
        </p:spPr>
        <p:txBody>
          <a:bodyPr>
            <a:normAutofit/>
          </a:bodyPr>
          <a:lstStyle/>
          <a:p>
            <a:r>
              <a:rPr lang="en-US" dirty="0" smtClean="0"/>
              <a:t>What Do I need for the FAFSA?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20"/>
            <a:ext cx="6711696" cy="63074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Opens on </a:t>
            </a:r>
            <a:r>
              <a:rPr lang="en-US" b="1" dirty="0" smtClean="0">
                <a:solidFill>
                  <a:srgbClr val="FF0000"/>
                </a:solidFill>
              </a:rPr>
              <a:t>October 1st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Previously Jan 1st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Get Information Sooner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3 Months Sooner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endParaRPr lang="en-US" b="1" dirty="0" smtClean="0"/>
          </a:p>
          <a:p>
            <a:r>
              <a:rPr lang="en-US" b="1" dirty="0" smtClean="0"/>
              <a:t>Tax Information for Prior Year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Import Tax Information Directly to FAFSA</a:t>
            </a:r>
            <a:endParaRPr lang="en-US" b="1" dirty="0" smtClean="0"/>
          </a:p>
          <a:p>
            <a:pPr marL="0" indent="0">
              <a:buNone/>
            </a:pPr>
            <a:r>
              <a:rPr lang="en-US" b="1"/>
              <a:t>	</a:t>
            </a:r>
            <a:endParaRPr lang="en-US" b="1" dirty="0" smtClean="0"/>
          </a:p>
          <a:p>
            <a:r>
              <a:rPr lang="en-US" b="1" dirty="0" smtClean="0"/>
              <a:t>Andrew Hunzeker; Education Quest Can Help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r>
              <a:rPr lang="en-US" b="1" dirty="0" smtClean="0"/>
              <a:t>FAFSA Nights; Education Quest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124131"/>
            <a:ext cx="3200400" cy="1590868"/>
          </a:xfrm>
        </p:spPr>
        <p:txBody>
          <a:bodyPr/>
          <a:lstStyle/>
          <a:p>
            <a:r>
              <a:rPr lang="en-US" dirty="0" smtClean="0"/>
              <a:t>What Did You Learn?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Start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767139"/>
              </p:ext>
            </p:extLst>
          </p:nvPr>
        </p:nvGraphicFramePr>
        <p:xfrm>
          <a:off x="418322" y="345234"/>
          <a:ext cx="7475376" cy="6223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3666930"/>
            <a:ext cx="3200400" cy="204806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Supports are Provided!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1029" y="5626359"/>
            <a:ext cx="3685591" cy="83099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/>
              <a:t>**Recommended to have a separate email PARENTS and STUDENTS can BOTH access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82023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799"/>
            <a:ext cx="3200400" cy="3083768"/>
          </a:xfrm>
        </p:spPr>
        <p:txBody>
          <a:bodyPr>
            <a:normAutofit/>
          </a:bodyPr>
          <a:lstStyle/>
          <a:p>
            <a:r>
              <a:rPr lang="en-US" dirty="0" smtClean="0"/>
              <a:t>What resources can NE VR provide for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8712"/>
            <a:ext cx="6711696" cy="589740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600" b="1" dirty="0" smtClean="0"/>
              <a:t>Must be eligible for a career plan!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If the vocational plan includes post-secondary training, 	they MAY be able to provide financial support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Based on available jobs/match to direction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	</a:t>
            </a:r>
            <a:endParaRPr lang="en-US" b="1" dirty="0" smtClean="0"/>
          </a:p>
          <a:p>
            <a:r>
              <a:rPr lang="en-US" sz="2600" b="1" dirty="0" smtClean="0"/>
              <a:t>Varies from individual to individual</a:t>
            </a:r>
            <a:endParaRPr lang="en-US" sz="2600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r>
              <a:rPr lang="en-US" sz="2600" b="1" dirty="0" smtClean="0"/>
              <a:t>MUST get connected with NE VR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Go to Case Manager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Connect with a Pre-</a:t>
            </a:r>
            <a:r>
              <a:rPr lang="en-US" b="1" dirty="0" err="1" smtClean="0"/>
              <a:t>ets</a:t>
            </a:r>
            <a:r>
              <a:rPr lang="en-US" b="1" dirty="0" smtClean="0"/>
              <a:t> provider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</a:p>
          <a:p>
            <a:r>
              <a:rPr lang="en-US" sz="2600" b="1" dirty="0" smtClean="0"/>
              <a:t>MUST be in a priority that is being served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Based on funding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2600" b="1" dirty="0" smtClean="0"/>
              <a:t>MUST maintain 2.0 GPA </a:t>
            </a:r>
            <a:endParaRPr lang="en-US" sz="2600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124131"/>
            <a:ext cx="3200400" cy="1590868"/>
          </a:xfrm>
        </p:spPr>
        <p:txBody>
          <a:bodyPr/>
          <a:lstStyle/>
          <a:p>
            <a:r>
              <a:rPr lang="en-US" dirty="0" smtClean="0"/>
              <a:t>What Did You Learn?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6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1633653"/>
            <a:ext cx="3200400" cy="1737360"/>
          </a:xfrm>
        </p:spPr>
        <p:txBody>
          <a:bodyPr/>
          <a:lstStyle/>
          <a:p>
            <a:r>
              <a:rPr lang="en-US" dirty="0" smtClean="0"/>
              <a:t>OK! So, where do I go from here?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3666930"/>
            <a:ext cx="3200400" cy="204806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Summary of Steps!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782308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4411005"/>
            <a:ext cx="2018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NE 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Case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School Counselor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Education Quest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Parents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37061" y="4411005"/>
            <a:ext cx="14385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Case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School Counselors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Education 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Parents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4175" y="4394976"/>
            <a:ext cx="14496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Case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School Counselors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Education </a:t>
            </a:r>
            <a:r>
              <a:rPr lang="en-US" sz="1200" b="1" dirty="0" smtClean="0"/>
              <a:t>Quest/Scholarship 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Colleges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 smtClean="0"/>
              <a:t>Internet</a:t>
            </a:r>
            <a:endParaRPr lang="en-US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Parents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977054" y="4411005"/>
            <a:ext cx="1457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/>
              <a:t>School Events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Education 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Parents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412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You May need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Student Aid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studentaid.ed.gov/sa/about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VR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/>
              <a:t>505 Broadway, Scottsbluff, NE </a:t>
            </a:r>
            <a:r>
              <a:rPr lang="en-US" dirty="0" smtClean="0"/>
              <a:t>69361</a:t>
            </a:r>
          </a:p>
          <a:p>
            <a:r>
              <a:rPr lang="en-US" dirty="0" smtClean="0"/>
              <a:t>(308) 632-1321</a:t>
            </a:r>
          </a:p>
          <a:p>
            <a:r>
              <a:rPr lang="en-US" dirty="0"/>
              <a:t>http://www.vr.nebraska.gov/</a:t>
            </a:r>
          </a:p>
        </p:txBody>
      </p:sp>
    </p:spTree>
    <p:extLst>
      <p:ext uri="{BB962C8B-B14F-4D97-AF65-F5344CB8AC3E}">
        <p14:creationId xmlns:p14="http://schemas.microsoft.com/office/powerpoint/2010/main" val="31952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Quest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772630"/>
          </a:xfrm>
        </p:spPr>
        <p:txBody>
          <a:bodyPr/>
          <a:lstStyle/>
          <a:p>
            <a:r>
              <a:rPr lang="en-US" dirty="0"/>
              <a:t>1601 E 27th </a:t>
            </a:r>
            <a:r>
              <a:rPr lang="en-US" dirty="0" smtClean="0"/>
              <a:t>St, Scottsbluff</a:t>
            </a:r>
            <a:r>
              <a:rPr lang="en-US" dirty="0"/>
              <a:t>, NE</a:t>
            </a:r>
          </a:p>
          <a:p>
            <a:r>
              <a:rPr lang="en-US" dirty="0" smtClean="0"/>
              <a:t>(402) 479-6658</a:t>
            </a:r>
          </a:p>
          <a:p>
            <a:r>
              <a:rPr lang="en-US" dirty="0" smtClean="0">
                <a:hlinkClick r:id="rId2"/>
              </a:rPr>
              <a:t>AndrewH@educationquest.org</a:t>
            </a:r>
            <a:endParaRPr lang="en-US" dirty="0" smtClean="0"/>
          </a:p>
          <a:p>
            <a:r>
              <a:rPr lang="en-US" dirty="0"/>
              <a:t>https://www.educationquest.org/11th-12th-grade-students/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67128" y="1436914"/>
            <a:ext cx="9281160" cy="330882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 committee of Professionals have planned a series that will help you Explore and Prepare for Post-Secondary Options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u="sng" dirty="0" smtClean="0"/>
              <a:t>4 Sessions:</a:t>
            </a:r>
            <a:br>
              <a:rPr lang="en-US" sz="3200" u="sng" dirty="0" smtClean="0"/>
            </a:br>
            <a:r>
              <a:rPr lang="en-US" sz="3200" dirty="0" smtClean="0"/>
              <a:t>	Post-secondary Training and Educational Options</a:t>
            </a:r>
            <a:br>
              <a:rPr lang="en-US" sz="3200" dirty="0" smtClean="0"/>
            </a:br>
            <a:r>
              <a:rPr lang="en-US" sz="3200" dirty="0" smtClean="0"/>
              <a:t>	Financial Supports for College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Supports Available in Post-Secondary </a:t>
            </a:r>
            <a:r>
              <a:rPr lang="en-US" sz="3200" dirty="0" err="1" smtClean="0"/>
              <a:t>SEttings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Skills Needed for Post-Secondary Settings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46472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Committee</a:t>
            </a:r>
          </a:p>
          <a:p>
            <a:r>
              <a:rPr lang="en-US" dirty="0" smtClean="0"/>
              <a:t>Dave </a:t>
            </a:r>
            <a:r>
              <a:rPr lang="en-US" dirty="0"/>
              <a:t>Brandt; </a:t>
            </a:r>
            <a:r>
              <a:rPr lang="en-US" dirty="0" err="1" smtClean="0"/>
              <a:t>Winahead</a:t>
            </a:r>
            <a:r>
              <a:rPr lang="en-US" dirty="0" smtClean="0"/>
              <a:t>; Pam </a:t>
            </a:r>
            <a:r>
              <a:rPr lang="en-US" dirty="0" err="1" smtClean="0"/>
              <a:t>Brezenski</a:t>
            </a:r>
            <a:r>
              <a:rPr lang="en-US" dirty="0" smtClean="0"/>
              <a:t>, ESU 13; Pat Comfort, NE Department of Labor; Nicole </a:t>
            </a:r>
            <a:r>
              <a:rPr lang="en-US" dirty="0" smtClean="0"/>
              <a:t>Fisher; NE VR, </a:t>
            </a:r>
            <a:r>
              <a:rPr lang="en-US" dirty="0" smtClean="0"/>
              <a:t>Andrew </a:t>
            </a:r>
            <a:r>
              <a:rPr lang="en-US" dirty="0" smtClean="0"/>
              <a:t>Hunzeker</a:t>
            </a:r>
            <a:r>
              <a:rPr lang="en-US" dirty="0" smtClean="0"/>
              <a:t>, Education </a:t>
            </a:r>
            <a:r>
              <a:rPr lang="en-US" dirty="0" smtClean="0"/>
              <a:t>Quest; </a:t>
            </a:r>
            <a:r>
              <a:rPr lang="en-US" dirty="0" smtClean="0"/>
              <a:t>Ashley Meyer, NE Autism Network/ESU 13; Bill Moore, </a:t>
            </a:r>
            <a:r>
              <a:rPr lang="en-US" dirty="0" err="1" smtClean="0"/>
              <a:t>LifeLink</a:t>
            </a:r>
            <a:r>
              <a:rPr lang="en-US" dirty="0" smtClean="0"/>
              <a:t> NE; Norm Stephenson; WNCC Disability Support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609531"/>
            <a:ext cx="3200400" cy="173736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Group Norms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9530"/>
            <a:ext cx="6711696" cy="4096325"/>
          </a:xfrm>
        </p:spPr>
        <p:txBody>
          <a:bodyPr/>
          <a:lstStyle/>
          <a:p>
            <a:r>
              <a:rPr lang="en-US" sz="2800" dirty="0" smtClean="0"/>
              <a:t>Be Present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Phones off and away, please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Share-Participate, It’s a safe Place!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Respect Everyone’s View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	Remember, we all may see 	different things!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694922"/>
            <a:ext cx="3200400" cy="2020078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To make this work………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106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Supports in College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5"/>
            <a:ext cx="9052560" cy="1837945"/>
          </a:xfrm>
        </p:spPr>
        <p:txBody>
          <a:bodyPr>
            <a:normAutofit/>
          </a:bodyPr>
          <a:lstStyle/>
          <a:p>
            <a:r>
              <a:rPr lang="en-US" i="1" dirty="0" smtClean="0"/>
              <a:t>Nicole </a:t>
            </a:r>
            <a:r>
              <a:rPr lang="en-US" i="1" dirty="0" smtClean="0"/>
              <a:t>Fisher, NE VR</a:t>
            </a:r>
          </a:p>
          <a:p>
            <a:r>
              <a:rPr lang="en-US" i="1" dirty="0" smtClean="0"/>
              <a:t>Andrew </a:t>
            </a:r>
            <a:r>
              <a:rPr lang="en-US" i="1" dirty="0" err="1" smtClean="0"/>
              <a:t>Hunziker</a:t>
            </a:r>
            <a:r>
              <a:rPr lang="en-US" i="1" dirty="0" smtClean="0"/>
              <a:t>, Education </a:t>
            </a:r>
            <a:r>
              <a:rPr lang="en-US" i="1" dirty="0" smtClean="0"/>
              <a:t>Quest</a:t>
            </a:r>
          </a:p>
          <a:p>
            <a:r>
              <a:rPr lang="en-US" i="1" dirty="0" smtClean="0"/>
              <a:t>Sheila Johns; WNCC Financial Aid</a:t>
            </a:r>
          </a:p>
          <a:p>
            <a:r>
              <a:rPr lang="en-US" i="1" dirty="0" smtClean="0"/>
              <a:t>David </a:t>
            </a:r>
            <a:r>
              <a:rPr lang="en-US" i="1" dirty="0" err="1" smtClean="0"/>
              <a:t>Lashley</a:t>
            </a:r>
            <a:r>
              <a:rPr lang="en-US" i="1" dirty="0" smtClean="0"/>
              <a:t>; Gering High School Counselor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Key Difference?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22918"/>
            <a:ext cx="6711696" cy="4613987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Scholarships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2200" b="1" dirty="0" smtClean="0"/>
              <a:t>FREE money</a:t>
            </a:r>
            <a:endParaRPr lang="en-US" sz="3200" b="1" dirty="0" smtClean="0"/>
          </a:p>
          <a:p>
            <a:r>
              <a:rPr lang="en-US" sz="3200" b="1" dirty="0" smtClean="0"/>
              <a:t>Grants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2200" b="1" dirty="0" smtClean="0"/>
              <a:t>FREE money</a:t>
            </a:r>
            <a:endParaRPr lang="en-US" sz="3200" b="1" dirty="0" smtClean="0"/>
          </a:p>
          <a:p>
            <a:r>
              <a:rPr lang="en-US" sz="3200" b="1" dirty="0" smtClean="0"/>
              <a:t>Loans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You PAY it back!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Parent Plus loans are available-parent debt</a:t>
            </a:r>
          </a:p>
          <a:p>
            <a:r>
              <a:rPr lang="en-US" sz="3200" b="1" dirty="0"/>
              <a:t>Work </a:t>
            </a:r>
            <a:r>
              <a:rPr lang="en-US" sz="3200" b="1" dirty="0" smtClean="0"/>
              <a:t>Study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2200" b="1" dirty="0" smtClean="0"/>
              <a:t>You still have apply and get hired! </a:t>
            </a:r>
          </a:p>
          <a:p>
            <a:pPr marL="0" indent="0">
              <a:buNone/>
            </a:pPr>
            <a:r>
              <a:rPr lang="en-US" sz="2200" b="1" dirty="0"/>
              <a:t>	</a:t>
            </a:r>
            <a:r>
              <a:rPr lang="en-US" sz="2200" b="1" dirty="0" smtClean="0"/>
              <a:t>Work the hours THEN get paid. </a:t>
            </a:r>
            <a:endParaRPr lang="en-US" sz="2200" b="1" dirty="0"/>
          </a:p>
          <a:p>
            <a:endParaRPr lang="en-US" b="1" dirty="0" smtClean="0"/>
          </a:p>
          <a:p>
            <a:endParaRPr lang="en-US" sz="3200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1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042695"/>
            <a:ext cx="3200400" cy="26872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Key Difference Between Subsidized and Unsubsidized Loans?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4226766"/>
            <a:ext cx="3200400" cy="1488233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4440" y="1042695"/>
            <a:ext cx="68206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Subsidized: 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Federal government pays 	interest while you are in 	school. </a:t>
            </a:r>
          </a:p>
          <a:p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47056" y="3729911"/>
            <a:ext cx="68486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Un-Subsidized</a:t>
            </a:r>
            <a:r>
              <a:rPr lang="en-US" sz="3200" b="1" dirty="0"/>
              <a:t>: 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Interest is charged while you 	are in school. You pay at 	the 	end.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3919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Forms Do I need to Fill out for these items?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22918"/>
            <a:ext cx="6711696" cy="4613987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sz="3200" b="1" dirty="0" smtClean="0"/>
              <a:t>Scholarships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2200" b="1" dirty="0" smtClean="0"/>
              <a:t>Required forms vary for different 	scholarships</a:t>
            </a:r>
          </a:p>
          <a:p>
            <a:pPr marL="0" indent="0">
              <a:buNone/>
            </a:pPr>
            <a:r>
              <a:rPr lang="en-US" sz="2200" b="1" dirty="0" smtClean="0"/>
              <a:t>	Multiple Applications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	Scholarship Quest	</a:t>
            </a:r>
            <a:endParaRPr lang="en-US" sz="2200" b="1" dirty="0" smtClean="0"/>
          </a:p>
          <a:p>
            <a:r>
              <a:rPr lang="en-US" sz="3200" b="1" dirty="0" smtClean="0"/>
              <a:t>Grants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FAFSA</a:t>
            </a:r>
            <a:endParaRPr lang="en-US" b="1" dirty="0" smtClean="0"/>
          </a:p>
          <a:p>
            <a:r>
              <a:rPr lang="en-US" sz="3200" b="1" dirty="0" smtClean="0"/>
              <a:t>Work Study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b="1" dirty="0" smtClean="0"/>
              <a:t>FAFSA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*Based </a:t>
            </a:r>
            <a:r>
              <a:rPr lang="en-US" b="1" dirty="0"/>
              <a:t>on work study need/may be eligible at 	one </a:t>
            </a:r>
            <a:r>
              <a:rPr lang="en-US" b="1" dirty="0" smtClean="0"/>
              <a:t>school</a:t>
            </a:r>
            <a:r>
              <a:rPr lang="en-US" b="1" dirty="0"/>
              <a:t>, but not another</a:t>
            </a:r>
            <a:endParaRPr lang="en-US" b="1" dirty="0" smtClean="0"/>
          </a:p>
          <a:p>
            <a:r>
              <a:rPr lang="en-US" sz="3200" b="1" dirty="0" smtClean="0"/>
              <a:t>Loans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2200" b="1" dirty="0" smtClean="0"/>
              <a:t>FAFSA</a:t>
            </a:r>
            <a:endParaRPr lang="en-US" sz="2200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4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FAFSA?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7478" y="685800"/>
            <a:ext cx="4002832" cy="50196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7241" y="2206690"/>
            <a:ext cx="3760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Free Application for Federal Student Aid (</a:t>
            </a:r>
            <a:r>
              <a:rPr lang="en-US" b="1" dirty="0"/>
              <a:t>FAFSA</a:t>
            </a:r>
            <a:r>
              <a:rPr lang="en-US" dirty="0"/>
              <a:t>) is a form that can be prepared annually by current and prospective college students (undergraduate and graduate) in the United States to determine their eligibility for student financial aid.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Scholarships?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3651" y="1113871"/>
            <a:ext cx="7209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b="1" dirty="0" smtClean="0"/>
              <a:t>School Counselor Office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b="1" dirty="0" smtClean="0"/>
              <a:t>Scholarship Quest/Education Quest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b="1" dirty="0" smtClean="0"/>
              <a:t>Internet Searching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b="1" dirty="0" smtClean="0"/>
              <a:t>Colleges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2213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231</TotalTime>
  <Words>620</Words>
  <Application>Microsoft Office PowerPoint</Application>
  <PresentationFormat>Widescreen</PresentationFormat>
  <Paragraphs>177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Rockwell</vt:lpstr>
      <vt:lpstr>Rockwell Condensed</vt:lpstr>
      <vt:lpstr>Wingdings</vt:lpstr>
      <vt:lpstr>Wood Type</vt:lpstr>
      <vt:lpstr>Plan Your Future</vt:lpstr>
      <vt:lpstr>A committee of Professionals have planned a series that will help you Explore and Prepare for Post-Secondary Options   4 Sessions:  Post-secondary Training and Educational Options  Financial Supports for College  Supports Available in Post-Secondary SEttings  Skills Needed for Post-Secondary Settings      </vt:lpstr>
      <vt:lpstr>Group Norms</vt:lpstr>
      <vt:lpstr>Financial Supports in College</vt:lpstr>
      <vt:lpstr>What is the Key Difference?</vt:lpstr>
      <vt:lpstr>What is the Key Difference Between Subsidized and Unsubsidized Loans?</vt:lpstr>
      <vt:lpstr>What Forms Do I need to Fill out for these items?</vt:lpstr>
      <vt:lpstr>What is the FAFSA?</vt:lpstr>
      <vt:lpstr>Where Do I find Scholarships?</vt:lpstr>
      <vt:lpstr>What Do I need to Know about Loans? </vt:lpstr>
      <vt:lpstr> When Do You Apply</vt:lpstr>
      <vt:lpstr>What Do I need for the FAFSA?</vt:lpstr>
      <vt:lpstr>Where Do I Start</vt:lpstr>
      <vt:lpstr>What resources can NE VR provide for Assistance</vt:lpstr>
      <vt:lpstr>OK! So, where do I go from here?</vt:lpstr>
      <vt:lpstr>Resources You May need</vt:lpstr>
      <vt:lpstr>Federal Student Aid</vt:lpstr>
      <vt:lpstr>NE VR</vt:lpstr>
      <vt:lpstr>Education Quest</vt:lpstr>
    </vt:vector>
  </TitlesOfParts>
  <Company>Educational Service Unit 13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Your Future</dc:title>
  <dc:creator>Brezenski,Pam</dc:creator>
  <cp:lastModifiedBy>Brezenski,Pam</cp:lastModifiedBy>
  <cp:revision>31</cp:revision>
  <dcterms:created xsi:type="dcterms:W3CDTF">2018-02-12T15:30:05Z</dcterms:created>
  <dcterms:modified xsi:type="dcterms:W3CDTF">2018-02-20T20:18:29Z</dcterms:modified>
</cp:coreProperties>
</file>